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2"/>
  </p:notesMasterIdLst>
  <p:handoutMasterIdLst>
    <p:handoutMasterId r:id="rId23"/>
  </p:handoutMasterIdLst>
  <p:sldIdLst>
    <p:sldId id="312" r:id="rId3"/>
    <p:sldId id="879" r:id="rId4"/>
    <p:sldId id="771" r:id="rId5"/>
    <p:sldId id="865" r:id="rId6"/>
    <p:sldId id="799" r:id="rId7"/>
    <p:sldId id="867" r:id="rId8"/>
    <p:sldId id="866" r:id="rId9"/>
    <p:sldId id="791" r:id="rId10"/>
    <p:sldId id="869" r:id="rId11"/>
    <p:sldId id="870" r:id="rId12"/>
    <p:sldId id="871" r:id="rId13"/>
    <p:sldId id="872" r:id="rId14"/>
    <p:sldId id="874" r:id="rId15"/>
    <p:sldId id="833" r:id="rId16"/>
    <p:sldId id="829" r:id="rId17"/>
    <p:sldId id="868" r:id="rId18"/>
    <p:sldId id="794" r:id="rId19"/>
    <p:sldId id="895" r:id="rId20"/>
    <p:sldId id="896" r:id="rId21"/>
  </p:sldIdLst>
  <p:sldSz cx="1219009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281" autoAdjust="0"/>
    <p:restoredTop sz="93911" autoAdjust="0"/>
  </p:normalViewPr>
  <p:slideViewPr>
    <p:cSldViewPr>
      <p:cViewPr varScale="1">
        <p:scale>
          <a:sx n="82" d="100"/>
          <a:sy n="82" d="100"/>
        </p:scale>
        <p:origin x="662" y="77"/>
      </p:cViewPr>
      <p:guideLst>
        <p:guide orient="horz" pos="2341"/>
        <p:guide orient="horz" pos="1452"/>
        <p:guide orient="horz" pos="1628"/>
        <p:guide pos="3844"/>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7" Type="http://schemas.openxmlformats.org/officeDocument/2006/relationships/commentAuthors" Target="commentAuthors.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handoutMaster" Target="handoutMasters/handoutMaster1.xml"/><Relationship Id="rId22" Type="http://schemas.openxmlformats.org/officeDocument/2006/relationships/notesMaster" Target="notesMasters/notesMaster1.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A4B026C-AF7F-420C-AEF2-144EE449F9AE}"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409B04-F40A-49CA-A26E-BBC8FB3EC908}"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4" Type="http://schemas.openxmlformats.org/officeDocument/2006/relationships/image" Target="../media/image6.png"/><Relationship Id="rId3" Type="http://schemas.microsoft.com/office/2007/relationships/hdphoto" Target="../media/image8.wdp"/><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854201"/>
            <a:ext cx="9142810" cy="1655763"/>
          </a:xfrm>
        </p:spPr>
        <p:txBody>
          <a:bodyPr anchor="b">
            <a:normAutofit/>
          </a:bodyPr>
          <a:lstStyle>
            <a:lvl1pPr algn="ctr">
              <a:defRPr sz="7200" b="0"/>
            </a:lvl1pPr>
          </a:lstStyle>
          <a:p>
            <a:r>
              <a:rPr lang="zh-CN" altLang="en-US" dirty="0"/>
              <a:t>单击此处编辑母版标题样式</a:t>
            </a:r>
            <a:endParaRPr lang="zh-CN" altLang="en-US" dirty="0"/>
          </a:p>
        </p:txBody>
      </p:sp>
      <p:sp>
        <p:nvSpPr>
          <p:cNvPr id="3" name="副标题 2"/>
          <p:cNvSpPr>
            <a:spLocks noGrp="1"/>
          </p:cNvSpPr>
          <p:nvPr>
            <p:ph type="subTitle" idx="1"/>
          </p:nvPr>
        </p:nvSpPr>
        <p:spPr>
          <a:xfrm>
            <a:off x="1523802" y="3602038"/>
            <a:ext cx="9142810" cy="1655762"/>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4F90F466-B26C-4BBC-B05A-AD71C703675D}" type="datetimeFigureOut">
              <a:rPr lang="zh-CN" altLang="en-US"/>
            </a:fld>
            <a:endParaRPr lang="zh-CN" altLang="en-US" dirty="0"/>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E457B83B-EA87-4481-A289-953619EDC610}" type="slidenum">
              <a:rPr lang="zh-CN" altLang="en-US"/>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单击此处编辑母版标题样式</a:t>
            </a:r>
            <a:endParaRPr lang="zh-CN" altLang="en-US" dirty="0"/>
          </a:p>
        </p:txBody>
      </p:sp>
      <p:sp>
        <p:nvSpPr>
          <p:cNvPr id="3" name="内容占位符 2"/>
          <p:cNvSpPr>
            <a:spLocks noGrp="1"/>
          </p:cNvSpPr>
          <p:nvPr>
            <p:ph idx="1"/>
          </p:nvPr>
        </p:nvSpPr>
        <p:spPr/>
        <p:txBody>
          <a:bodyPr/>
          <a:lstStyle>
            <a:lvl1pPr>
              <a:defRPr sz="2400"/>
            </a:lvl1pPr>
            <a:lvl2pPr>
              <a:defRPr sz="2000"/>
            </a:lvl2pPr>
            <a:lvl3pPr>
              <a:defRPr sz="1800"/>
            </a:lvl3pPr>
            <a:lvl4pPr>
              <a:defRPr sz="1800"/>
            </a:lvl4pPr>
            <a:lvl5pPr>
              <a:defRPr sz="18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A7E5B9B-2481-4BA7-8B17-BA2EE38CC21B}" type="datetimeFigureOut">
              <a:rPr lang="zh-CN" altLang="en-US"/>
            </a:fld>
            <a:endParaRPr lang="zh-CN" altLang="en-US" dirty="0"/>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56FA9B9B-F0EB-4C9D-9493-A940655F06C1}" type="slidenum">
              <a:rPr lang="zh-CN" altLang="en-US"/>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sp>
        <p:nvSpPr>
          <p:cNvPr id="5" name="标题 4"/>
          <p:cNvSpPr>
            <a:spLocks noGrp="1"/>
          </p:cNvSpPr>
          <p:nvPr>
            <p:ph type="title"/>
          </p:nvPr>
        </p:nvSpPr>
        <p:spPr>
          <a:xfrm>
            <a:off x="838091" y="2187445"/>
            <a:ext cx="10514231" cy="2483115"/>
          </a:xfrm>
        </p:spPr>
        <p:txBody>
          <a:bodyPr>
            <a:normAutofit/>
          </a:bodyPr>
          <a:lstStyle>
            <a:lvl1pPr algn="ctr">
              <a:defRPr sz="6000" b="0"/>
            </a:lvl1pPr>
          </a:lstStyle>
          <a:p>
            <a:r>
              <a:rPr lang="zh-CN" altLang="en-US" dirty="0"/>
              <a:t>单击此处编辑母版标题样式</a:t>
            </a:r>
            <a:endParaRPr lang="zh-CN" altLang="en-US" dirty="0"/>
          </a:p>
        </p:txBody>
      </p:sp>
      <p:sp>
        <p:nvSpPr>
          <p:cNvPr id="3" name="日期占位符 3"/>
          <p:cNvSpPr>
            <a:spLocks noGrp="1"/>
          </p:cNvSpPr>
          <p:nvPr>
            <p:ph type="dt" sz="half" idx="10"/>
          </p:nvPr>
        </p:nvSpPr>
        <p:spPr/>
        <p:txBody>
          <a:bodyPr/>
          <a:lstStyle>
            <a:lvl1pPr>
              <a:defRPr/>
            </a:lvl1pPr>
          </a:lstStyle>
          <a:p>
            <a:pPr>
              <a:defRPr/>
            </a:pPr>
            <a:fld id="{BF1ABC22-67CE-43F9-9631-8AB93B21838B}" type="datetimeFigureOut">
              <a:rPr lang="zh-CN" altLang="en-US"/>
            </a:fld>
            <a:endParaRPr lang="zh-CN" altLang="en-US" dirty="0"/>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8235B0B6-D936-4BE4-B6A3-BF0A13A5C146}" type="slidenum">
              <a:rPr lang="zh-CN" altLang="en-US"/>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091" y="1825625"/>
            <a:ext cx="5180926" cy="4351338"/>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内容占位符 3"/>
          <p:cNvSpPr>
            <a:spLocks noGrp="1"/>
          </p:cNvSpPr>
          <p:nvPr>
            <p:ph sz="half" idx="2"/>
          </p:nvPr>
        </p:nvSpPr>
        <p:spPr>
          <a:xfrm>
            <a:off x="6171396" y="1825625"/>
            <a:ext cx="5180926" cy="4351338"/>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3"/>
          <p:cNvSpPr>
            <a:spLocks noGrp="1"/>
          </p:cNvSpPr>
          <p:nvPr>
            <p:ph type="dt" sz="half" idx="10"/>
          </p:nvPr>
        </p:nvSpPr>
        <p:spPr/>
        <p:txBody>
          <a:bodyPr/>
          <a:lstStyle>
            <a:lvl1pPr>
              <a:defRPr/>
            </a:lvl1pPr>
          </a:lstStyle>
          <a:p>
            <a:pPr>
              <a:defRPr/>
            </a:pPr>
            <a:fld id="{D63D9152-A967-4222-837A-C22C2E168140}" type="datetimeFigureOut">
              <a:rPr lang="zh-CN" altLang="en-US"/>
            </a:fld>
            <a:endParaRPr lang="zh-CN" altLang="en-US" dirty="0"/>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B0B5590E-F404-4972-8EB1-BDFB28662E5F}" type="slidenum">
              <a:rPr lang="zh-CN" altLang="en-US"/>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79" y="365127"/>
            <a:ext cx="10514231"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680" y="1744961"/>
            <a:ext cx="515711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4" name="内容占位符 3"/>
          <p:cNvSpPr>
            <a:spLocks noGrp="1"/>
          </p:cNvSpPr>
          <p:nvPr>
            <p:ph sz="half" idx="2"/>
          </p:nvPr>
        </p:nvSpPr>
        <p:spPr>
          <a:xfrm>
            <a:off x="839680" y="2615609"/>
            <a:ext cx="5157115" cy="3574054"/>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文本占位符 4"/>
          <p:cNvSpPr>
            <a:spLocks noGrp="1"/>
          </p:cNvSpPr>
          <p:nvPr>
            <p:ph type="body" sz="quarter" idx="3"/>
          </p:nvPr>
        </p:nvSpPr>
        <p:spPr>
          <a:xfrm>
            <a:off x="6171397" y="1744961"/>
            <a:ext cx="5182513"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6" name="内容占位符 5"/>
          <p:cNvSpPr>
            <a:spLocks noGrp="1"/>
          </p:cNvSpPr>
          <p:nvPr>
            <p:ph sz="quarter" idx="4"/>
          </p:nvPr>
        </p:nvSpPr>
        <p:spPr>
          <a:xfrm>
            <a:off x="6171397" y="2615609"/>
            <a:ext cx="5182513" cy="3574054"/>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7" name="日期占位符 3"/>
          <p:cNvSpPr>
            <a:spLocks noGrp="1"/>
          </p:cNvSpPr>
          <p:nvPr>
            <p:ph type="dt" sz="half" idx="10"/>
          </p:nvPr>
        </p:nvSpPr>
        <p:spPr/>
        <p:txBody>
          <a:bodyPr/>
          <a:lstStyle>
            <a:lvl1pPr>
              <a:defRPr/>
            </a:lvl1pPr>
          </a:lstStyle>
          <a:p>
            <a:pPr>
              <a:defRPr/>
            </a:pPr>
            <a:fld id="{2B95E40E-68E6-419D-83C3-B7AFFEBB0A42}" type="datetimeFigureOut">
              <a:rPr lang="zh-CN" altLang="en-US"/>
            </a:fld>
            <a:endParaRPr lang="zh-CN" altLang="en-US" dirty="0"/>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1DD00D60-C2C5-4076-8BDC-194941361F24}" type="slidenum">
              <a:rPr lang="zh-CN" altLang="en-US"/>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3238079" y="2159000"/>
            <a:ext cx="5714256" cy="1382450"/>
          </a:xfrm>
        </p:spPr>
        <p:txBody>
          <a:bodyPr anchor="b">
            <a:normAutofit/>
          </a:bodyPr>
          <a:lstStyle>
            <a:lvl1pPr algn="ctr">
              <a:defRPr sz="8000" b="0">
                <a:solidFill>
                  <a:schemeClr val="tx1"/>
                </a:solidFill>
              </a:defRPr>
            </a:lvl1pPr>
          </a:lstStyle>
          <a:p>
            <a:r>
              <a:rPr lang="zh-CN" altLang="en-US" dirty="0"/>
              <a:t>单击此处编辑母版标题样式</a:t>
            </a:r>
            <a:endParaRPr lang="zh-CN" altLang="en-US" dirty="0"/>
          </a:p>
        </p:txBody>
      </p:sp>
      <p:sp>
        <p:nvSpPr>
          <p:cNvPr id="37" name="内容占位符 36"/>
          <p:cNvSpPr>
            <a:spLocks noGrp="1"/>
          </p:cNvSpPr>
          <p:nvPr>
            <p:ph sz="quarter" idx="13"/>
          </p:nvPr>
        </p:nvSpPr>
        <p:spPr>
          <a:xfrm>
            <a:off x="3238079" y="3733203"/>
            <a:ext cx="5714256" cy="1185937"/>
          </a:xfrm>
        </p:spPr>
        <p:txBody>
          <a:bodyPr>
            <a:normAutofit/>
          </a:bodyPr>
          <a:lstStyle>
            <a:lvl1pPr marL="0" indent="0" algn="ctr">
              <a:buNone/>
              <a:defRPr sz="3200">
                <a:solidFill>
                  <a:schemeClr val="tx1"/>
                </a:solidFill>
              </a:defRPr>
            </a:lvl1pPr>
          </a:lstStyle>
          <a:p>
            <a:pPr lvl="0"/>
            <a:r>
              <a:rPr lang="zh-CN" altLang="en-US" dirty="0"/>
              <a:t>单击此处编辑母版文本样式</a:t>
            </a:r>
            <a:endParaRPr lang="zh-CN" altLang="en-US" dirty="0"/>
          </a:p>
        </p:txBody>
      </p:sp>
      <p:sp>
        <p:nvSpPr>
          <p:cNvPr id="4" name="日期占位符 3"/>
          <p:cNvSpPr>
            <a:spLocks noGrp="1"/>
          </p:cNvSpPr>
          <p:nvPr>
            <p:ph type="dt" sz="half" idx="14"/>
          </p:nvPr>
        </p:nvSpPr>
        <p:spPr/>
        <p:txBody>
          <a:bodyPr/>
          <a:lstStyle>
            <a:lvl1pPr>
              <a:defRPr/>
            </a:lvl1pPr>
          </a:lstStyle>
          <a:p>
            <a:pPr>
              <a:defRPr/>
            </a:pPr>
            <a:fld id="{4CA7F1B7-0D50-4313-BA55-5E6A0DDA782A}" type="datetimeFigureOut">
              <a:rPr lang="zh-CN" altLang="en-US"/>
            </a:fld>
            <a:endParaRPr lang="zh-CN" altLang="en-US" dirty="0"/>
          </a:p>
        </p:txBody>
      </p:sp>
      <p:sp>
        <p:nvSpPr>
          <p:cNvPr id="5" name="页脚占位符 4"/>
          <p:cNvSpPr>
            <a:spLocks noGrp="1"/>
          </p:cNvSpPr>
          <p:nvPr>
            <p:ph type="ftr" sz="quarter" idx="15"/>
          </p:nvPr>
        </p:nvSpPr>
        <p:spPr/>
        <p:txBody>
          <a:bodyPr/>
          <a:lstStyle>
            <a:lvl1pPr>
              <a:defRPr/>
            </a:lvl1pPr>
          </a:lstStyle>
          <a:p>
            <a:pPr>
              <a:defRPr/>
            </a:pPr>
            <a:endParaRPr lang="zh-CN" altLang="en-US"/>
          </a:p>
        </p:txBody>
      </p:sp>
      <p:sp>
        <p:nvSpPr>
          <p:cNvPr id="6" name="灯片编号占位符 5"/>
          <p:cNvSpPr>
            <a:spLocks noGrp="1"/>
          </p:cNvSpPr>
          <p:nvPr>
            <p:ph type="sldNum" sz="quarter" idx="16"/>
          </p:nvPr>
        </p:nvSpPr>
        <p:spPr/>
        <p:txBody>
          <a:bodyPr/>
          <a:lstStyle>
            <a:lvl1pPr>
              <a:defRPr/>
            </a:lvl1pPr>
          </a:lstStyle>
          <a:p>
            <a:pPr>
              <a:defRPr/>
            </a:pPr>
            <a:fld id="{E9B48FDA-5CED-465C-94EA-B5473F7C2784}" type="slidenum">
              <a:rPr lang="zh-CN" altLang="en-US"/>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E1094E22-C883-40BC-A09C-2531D290CF3A}" type="datetimeFigureOut">
              <a:rPr lang="zh-CN" altLang="en-US"/>
            </a:fld>
            <a:endParaRPr lang="zh-CN" altLang="en-US" dirty="0"/>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EC941B6C-0495-4B00-9928-AEB6DE807210}" type="slidenum">
              <a:rPr lang="zh-CN" altLang="en-US"/>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8092" y="713675"/>
            <a:ext cx="4681045" cy="1428161"/>
          </a:xfrm>
        </p:spPr>
        <p:txBody>
          <a:bodyPr anchor="t">
            <a:normAutofit/>
          </a:bodyPr>
          <a:lstStyle>
            <a:lvl1pPr>
              <a:defRPr sz="3600"/>
            </a:lvl1pPr>
          </a:lstStyle>
          <a:p>
            <a:r>
              <a:rPr lang="zh-CN" altLang="en-US" dirty="0"/>
              <a:t>单击此处编辑母版标题样式</a:t>
            </a:r>
            <a:endParaRPr lang="zh-CN" altLang="en-US" dirty="0"/>
          </a:p>
        </p:txBody>
      </p:sp>
      <p:sp>
        <p:nvSpPr>
          <p:cNvPr id="3" name="图片占位符 2"/>
          <p:cNvSpPr>
            <a:spLocks noGrp="1" noChangeAspect="1"/>
          </p:cNvSpPr>
          <p:nvPr>
            <p:ph type="pic" idx="1"/>
          </p:nvPr>
        </p:nvSpPr>
        <p:spPr>
          <a:xfrm>
            <a:off x="5641783" y="713673"/>
            <a:ext cx="5711139" cy="54036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dirty="0"/>
          </a:p>
        </p:txBody>
      </p:sp>
      <p:sp>
        <p:nvSpPr>
          <p:cNvPr id="4" name="文本占位符 3"/>
          <p:cNvSpPr>
            <a:spLocks noGrp="1"/>
          </p:cNvSpPr>
          <p:nvPr>
            <p:ph type="body" sz="half" idx="2"/>
          </p:nvPr>
        </p:nvSpPr>
        <p:spPr>
          <a:xfrm>
            <a:off x="838092" y="2313873"/>
            <a:ext cx="4681045" cy="3811588"/>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a:t>单击此处编辑母版文本样式</a:t>
            </a:r>
            <a:endParaRPr lang="zh-CN" altLang="en-US" dirty="0"/>
          </a:p>
        </p:txBody>
      </p:sp>
      <p:sp>
        <p:nvSpPr>
          <p:cNvPr id="5" name="日期占位符 3"/>
          <p:cNvSpPr>
            <a:spLocks noGrp="1"/>
          </p:cNvSpPr>
          <p:nvPr>
            <p:ph type="dt" sz="half" idx="10"/>
          </p:nvPr>
        </p:nvSpPr>
        <p:spPr/>
        <p:txBody>
          <a:bodyPr/>
          <a:lstStyle>
            <a:lvl1pPr>
              <a:defRPr/>
            </a:lvl1pPr>
          </a:lstStyle>
          <a:p>
            <a:pPr>
              <a:defRPr/>
            </a:pPr>
            <a:fld id="{AC5D57A8-6599-4F9B-9F2E-4B4EB38C645A}" type="datetimeFigureOut">
              <a:rPr lang="zh-CN" altLang="en-US"/>
            </a:fld>
            <a:endParaRPr lang="zh-CN" altLang="en-US" dirty="0"/>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35FC7497-D1F6-41C7-912A-25B9421C0D7A}" type="slidenum">
              <a:rPr lang="zh-CN" altLang="en-US"/>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0443539" y="365125"/>
            <a:ext cx="908783" cy="5811838"/>
          </a:xfrm>
        </p:spPr>
        <p:txBody>
          <a:bodyPr vert="eaVert">
            <a:normAutofit/>
          </a:bodyPr>
          <a:lstStyle>
            <a:lvl1pPr>
              <a:defRPr sz="4400"/>
            </a:lvl1pPr>
          </a:lstStyle>
          <a:p>
            <a:r>
              <a:rPr lang="zh-CN" altLang="en-US" dirty="0"/>
              <a:t>单击此处编辑母版标题样式</a:t>
            </a:r>
            <a:endParaRPr lang="zh-CN" altLang="en-US" dirty="0"/>
          </a:p>
        </p:txBody>
      </p:sp>
      <p:sp>
        <p:nvSpPr>
          <p:cNvPr id="3" name="竖排文字占位符 2"/>
          <p:cNvSpPr>
            <a:spLocks noGrp="1"/>
          </p:cNvSpPr>
          <p:nvPr>
            <p:ph type="body" orient="vert" idx="1"/>
          </p:nvPr>
        </p:nvSpPr>
        <p:spPr>
          <a:xfrm>
            <a:off x="838091" y="365125"/>
            <a:ext cx="9445213" cy="5811838"/>
          </a:xfrm>
        </p:spPr>
        <p:txBody>
          <a:bodyPr vert="eaVert"/>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88DCF675-B94E-4169-836C-0B1C60B488C5}" type="datetimeFigureOut">
              <a:rPr lang="zh-CN" altLang="en-US"/>
            </a:fld>
            <a:endParaRPr lang="zh-CN" altLang="en-US" dirty="0"/>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34300188-6CE8-45BC-B7FD-FD62131DB41A}" type="slidenum">
              <a:rPr lang="zh-CN" altLang="en-US"/>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7" name="内容占位符 6"/>
          <p:cNvSpPr>
            <a:spLocks noGrp="1"/>
          </p:cNvSpPr>
          <p:nvPr>
            <p:ph sz="quarter" idx="13"/>
          </p:nvPr>
        </p:nvSpPr>
        <p:spPr>
          <a:xfrm>
            <a:off x="838091" y="551545"/>
            <a:ext cx="10514231" cy="5558971"/>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3"/>
          <p:cNvSpPr>
            <a:spLocks noGrp="1"/>
          </p:cNvSpPr>
          <p:nvPr>
            <p:ph type="dt" sz="half" idx="14"/>
          </p:nvPr>
        </p:nvSpPr>
        <p:spPr/>
        <p:txBody>
          <a:bodyPr/>
          <a:lstStyle>
            <a:lvl1pPr>
              <a:defRPr/>
            </a:lvl1pPr>
          </a:lstStyle>
          <a:p>
            <a:pPr>
              <a:defRPr/>
            </a:pPr>
            <a:fld id="{6A3AEC43-22C5-4C39-920B-F291C82606DC}" type="datetimeFigureOut">
              <a:rPr lang="zh-CN" altLang="en-US"/>
            </a:fld>
            <a:endParaRPr lang="zh-CN" altLang="en-US" dirty="0"/>
          </a:p>
        </p:txBody>
      </p:sp>
      <p:sp>
        <p:nvSpPr>
          <p:cNvPr id="4" name="页脚占位符 4"/>
          <p:cNvSpPr>
            <a:spLocks noGrp="1"/>
          </p:cNvSpPr>
          <p:nvPr>
            <p:ph type="ftr" sz="quarter" idx="15"/>
          </p:nvPr>
        </p:nvSpPr>
        <p:spPr/>
        <p:txBody>
          <a:bodyPr/>
          <a:lstStyle>
            <a:lvl1pPr>
              <a:defRPr/>
            </a:lvl1pPr>
          </a:lstStyle>
          <a:p>
            <a:pPr>
              <a:defRPr/>
            </a:pPr>
            <a:endParaRPr lang="zh-CN" altLang="en-US"/>
          </a:p>
        </p:txBody>
      </p:sp>
      <p:sp>
        <p:nvSpPr>
          <p:cNvPr id="5" name="灯片编号占位符 5"/>
          <p:cNvSpPr>
            <a:spLocks noGrp="1"/>
          </p:cNvSpPr>
          <p:nvPr>
            <p:ph type="sldNum" sz="quarter" idx="16"/>
          </p:nvPr>
        </p:nvSpPr>
        <p:spPr/>
        <p:txBody>
          <a:bodyPr/>
          <a:lstStyle>
            <a:lvl1pPr>
              <a:defRPr/>
            </a:lvl1pPr>
          </a:lstStyle>
          <a:p>
            <a:pPr>
              <a:defRPr/>
            </a:pPr>
            <a:fld id="{F3705351-F9D5-45B2-B799-DFB1ECDB5FB1}" type="slidenum">
              <a:rPr lang="zh-CN" altLang="en-US"/>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标题幻灯片">
    <p:bg>
      <p:bgPr>
        <a:solidFill>
          <a:schemeClr val="bg1"/>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ull Screen Image">
    <p:spTree>
      <p:nvGrpSpPr>
        <p:cNvPr id="1" name=""/>
        <p:cNvGrpSpPr/>
        <p:nvPr/>
      </p:nvGrpSpPr>
      <p:grpSpPr>
        <a:xfrm>
          <a:off x="0" y="0"/>
          <a:ext cx="0" cy="0"/>
          <a:chOff x="0" y="0"/>
          <a:chExt cx="0" cy="0"/>
        </a:xfrm>
      </p:grpSpPr>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5_自定义版式">
    <p:spTree>
      <p:nvGrpSpPr>
        <p:cNvPr id="1" name=""/>
        <p:cNvGrpSpPr/>
        <p:nvPr/>
      </p:nvGrpSpPr>
      <p:grpSpPr>
        <a:xfrm>
          <a:off x="0" y="0"/>
          <a:ext cx="0" cy="0"/>
          <a:chOff x="0" y="0"/>
          <a:chExt cx="0" cy="0"/>
        </a:xfrm>
      </p:grpSpPr>
      <p:pic>
        <p:nvPicPr>
          <p:cNvPr id="2" name="Picture 3"/>
          <p:cNvPicPr>
            <a:picLocks noChangeAspect="1" noChangeArrowheads="1"/>
          </p:cNvPicPr>
          <p:nvPr userDrawn="1"/>
        </p:nvPicPr>
        <p:blipFill>
          <a:blip r:embed="rId2"/>
          <a:srcRect/>
          <a:stretch>
            <a:fillRect/>
          </a:stretch>
        </p:blipFill>
        <p:spPr bwMode="auto">
          <a:xfrm>
            <a:off x="2" y="-3175"/>
            <a:ext cx="12193587" cy="6861175"/>
          </a:xfrm>
          <a:prstGeom prst="rect">
            <a:avLst/>
          </a:prstGeom>
          <a:noFill/>
          <a:ln w="9525">
            <a:noFill/>
            <a:miter lim="800000"/>
            <a:headEnd/>
            <a:tailEnd/>
          </a:ln>
        </p:spPr>
      </p:pic>
      <p:sp>
        <p:nvSpPr>
          <p:cNvPr id="3" name="矩形 2"/>
          <p:cNvSpPr/>
          <p:nvPr userDrawn="1"/>
        </p:nvSpPr>
        <p:spPr>
          <a:xfrm>
            <a:off x="2" y="288927"/>
            <a:ext cx="12193587" cy="6411913"/>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290"/>
          </a:p>
        </p:txBody>
      </p:sp>
      <p:sp>
        <p:nvSpPr>
          <p:cNvPr id="4" name="矩形 3"/>
          <p:cNvSpPr/>
          <p:nvPr userDrawn="1"/>
        </p:nvSpPr>
        <p:spPr>
          <a:xfrm>
            <a:off x="-3175" y="-6350"/>
            <a:ext cx="12196763" cy="6657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290" dirty="0"/>
          </a:p>
        </p:txBody>
      </p:sp>
      <p:sp>
        <p:nvSpPr>
          <p:cNvPr id="5" name="TextBox 4"/>
          <p:cNvSpPr txBox="1"/>
          <p:nvPr userDrawn="1"/>
        </p:nvSpPr>
        <p:spPr>
          <a:xfrm>
            <a:off x="8195196" y="6664326"/>
            <a:ext cx="3953948" cy="213905"/>
          </a:xfrm>
          <a:prstGeom prst="rect">
            <a:avLst/>
          </a:prstGeom>
          <a:noFill/>
        </p:spPr>
        <p:txBody>
          <a:bodyPr>
            <a:spAutoFit/>
          </a:bodyPr>
          <a:lstStyle/>
          <a:p>
            <a:pPr algn="r" defTabSz="1430655" fontAlgn="auto">
              <a:spcBef>
                <a:spcPts val="0"/>
              </a:spcBef>
              <a:spcAft>
                <a:spcPts val="0"/>
              </a:spcAft>
              <a:defRPr/>
            </a:pPr>
            <a:r>
              <a:rPr lang="en-US" altLang="zh-CN" sz="790" dirty="0">
                <a:solidFill>
                  <a:schemeClr val="bg1">
                    <a:lumMod val="50000"/>
                  </a:schemeClr>
                </a:solidFill>
                <a:latin typeface="华文细黑" panose="02010600040101010101" pitchFamily="2" charset="-122"/>
                <a:ea typeface="华文细黑" panose="02010600040101010101" pitchFamily="2" charset="-122"/>
              </a:rPr>
              <a:t>The global tourism development plan in </a:t>
            </a:r>
            <a:r>
              <a:rPr lang="en-US" altLang="zh-CN" sz="790" dirty="0" err="1">
                <a:solidFill>
                  <a:schemeClr val="bg1">
                    <a:lumMod val="50000"/>
                  </a:schemeClr>
                </a:solidFill>
                <a:latin typeface="华文细黑" panose="02010600040101010101" pitchFamily="2" charset="-122"/>
                <a:ea typeface="华文细黑" panose="02010600040101010101" pitchFamily="2" charset="-122"/>
              </a:rPr>
              <a:t>HongYa</a:t>
            </a:r>
            <a:r>
              <a:rPr lang="en-US" altLang="zh-CN" sz="790" dirty="0">
                <a:solidFill>
                  <a:schemeClr val="bg1">
                    <a:lumMod val="50000"/>
                  </a:schemeClr>
                </a:solidFill>
                <a:latin typeface="华文细黑" panose="02010600040101010101" pitchFamily="2" charset="-122"/>
                <a:ea typeface="华文细黑" panose="02010600040101010101" pitchFamily="2" charset="-122"/>
              </a:rPr>
              <a:t> county ,</a:t>
            </a:r>
            <a:r>
              <a:rPr lang="en-US" altLang="zh-CN" sz="790" dirty="0" err="1">
                <a:solidFill>
                  <a:schemeClr val="bg1">
                    <a:lumMod val="50000"/>
                  </a:schemeClr>
                </a:solidFill>
                <a:latin typeface="华文细黑" panose="02010600040101010101" pitchFamily="2" charset="-122"/>
                <a:ea typeface="华文细黑" panose="02010600040101010101" pitchFamily="2" charset="-122"/>
              </a:rPr>
              <a:t>MeiShan</a:t>
            </a:r>
            <a:r>
              <a:rPr lang="en-US" altLang="zh-CN" sz="790" dirty="0">
                <a:solidFill>
                  <a:schemeClr val="bg1">
                    <a:lumMod val="50000"/>
                  </a:schemeClr>
                </a:solidFill>
                <a:latin typeface="华文细黑" panose="02010600040101010101" pitchFamily="2" charset="-122"/>
                <a:ea typeface="华文细黑" panose="02010600040101010101" pitchFamily="2" charset="-122"/>
              </a:rPr>
              <a:t> </a:t>
            </a:r>
            <a:endParaRPr lang="en-US" altLang="zh-CN" sz="790" dirty="0">
              <a:solidFill>
                <a:schemeClr val="bg1">
                  <a:lumMod val="50000"/>
                </a:schemeClr>
              </a:solidFill>
              <a:latin typeface="华文细黑" panose="02010600040101010101" pitchFamily="2" charset="-122"/>
              <a:ea typeface="华文细黑" panose="02010600040101010101" pitchFamily="2" charset="-122"/>
            </a:endParaRPr>
          </a:p>
        </p:txBody>
      </p:sp>
      <p:pic>
        <p:nvPicPr>
          <p:cNvPr id="6" name="图片 10"/>
          <p:cNvPicPr>
            <a:picLocks noChangeAspect="1"/>
          </p:cNvPicPr>
          <p:nvPr userDrawn="1"/>
        </p:nvPicPr>
        <p:blipFill>
          <a:blip r:embed="rId3" cstate="print"/>
          <a:srcRect/>
          <a:stretch>
            <a:fillRect/>
          </a:stretch>
        </p:blipFill>
        <p:spPr bwMode="auto">
          <a:xfrm>
            <a:off x="11422164" y="34925"/>
            <a:ext cx="773013" cy="331788"/>
          </a:xfrm>
          <a:prstGeom prst="rect">
            <a:avLst/>
          </a:prstGeom>
          <a:noFill/>
          <a:ln w="9525">
            <a:noFill/>
            <a:miter lim="800000"/>
            <a:headEnd/>
            <a:tailEnd/>
          </a:ln>
        </p:spPr>
      </p:pic>
      <p:sp>
        <p:nvSpPr>
          <p:cNvPr id="7" name="TextBox 4"/>
          <p:cNvSpPr txBox="1"/>
          <p:nvPr userDrawn="1"/>
        </p:nvSpPr>
        <p:spPr>
          <a:xfrm>
            <a:off x="4995213" y="6657975"/>
            <a:ext cx="3953948" cy="223838"/>
          </a:xfrm>
          <a:prstGeom prst="rect">
            <a:avLst/>
          </a:prstGeom>
          <a:noFill/>
        </p:spPr>
        <p:txBody>
          <a:bodyPr>
            <a:spAutoFit/>
          </a:bodyPr>
          <a:lstStyle/>
          <a:p>
            <a:pPr algn="r" defTabSz="1430655" fontAlgn="auto">
              <a:spcBef>
                <a:spcPts val="0"/>
              </a:spcBef>
              <a:spcAft>
                <a:spcPts val="0"/>
              </a:spcAft>
              <a:defRPr/>
            </a:pPr>
            <a:r>
              <a:rPr lang="zh-CN" altLang="en-US" sz="860" dirty="0">
                <a:latin typeface="微软雅黑" panose="020B0503020204020204" pitchFamily="34" charset="-122"/>
                <a:ea typeface="微软雅黑" panose="020B0503020204020204" pitchFamily="34" charset="-122"/>
              </a:rPr>
              <a:t>眉山市洪雅县全域旅游发展规划</a:t>
            </a:r>
            <a:endParaRPr lang="en-US" altLang="zh-CN" sz="860" dirty="0">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8_标题幻灯片">
    <p:spTree>
      <p:nvGrpSpPr>
        <p:cNvPr id="1" name=""/>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两栏内容">
    <p:spTree>
      <p:nvGrpSpPr>
        <p:cNvPr id="1" name=""/>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Tree>
  </p:cSld>
  <p:clrMapOvr>
    <a:masterClrMapping/>
  </p:clrMapOvr>
  <p:transition advClick="0"/>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chart" preserve="1">
  <p:cSld name="标题和图表">
    <p:spTree>
      <p:nvGrpSpPr>
        <p:cNvPr id="1" name=""/>
        <p:cNvGrpSpPr/>
        <p:nvPr/>
      </p:nvGrpSpPr>
      <p:grpSpPr>
        <a:xfrm>
          <a:off x="0" y="0"/>
          <a:ext cx="0" cy="0"/>
          <a:chOff x="0" y="0"/>
          <a:chExt cx="0" cy="0"/>
        </a:xfrm>
      </p:grpSpPr>
      <p:sp>
        <p:nvSpPr>
          <p:cNvPr id="2" name="标题 1"/>
          <p:cNvSpPr>
            <a:spLocks noGrp="1"/>
          </p:cNvSpPr>
          <p:nvPr>
            <p:ph type="title"/>
          </p:nvPr>
        </p:nvSpPr>
        <p:spPr>
          <a:xfrm>
            <a:off x="609219" y="456974"/>
            <a:ext cx="10971977" cy="1372054"/>
          </a:xfrm>
        </p:spPr>
        <p:txBody>
          <a:bodyPr/>
          <a:lstStyle/>
          <a:p>
            <a:r>
              <a:rPr lang="zh-CN" altLang="en-US"/>
              <a:t>单击此处编辑母版标题样式</a:t>
            </a:r>
            <a:endParaRPr lang="zh-CN" altLang="en-US"/>
          </a:p>
        </p:txBody>
      </p:sp>
      <p:sp>
        <p:nvSpPr>
          <p:cNvPr id="3" name="图表占位符 2"/>
          <p:cNvSpPr>
            <a:spLocks noGrp="1"/>
          </p:cNvSpPr>
          <p:nvPr>
            <p:ph type="chart" idx="1"/>
          </p:nvPr>
        </p:nvSpPr>
        <p:spPr>
          <a:xfrm>
            <a:off x="609219" y="1980976"/>
            <a:ext cx="10971977" cy="3885973"/>
          </a:xfrm>
        </p:spPr>
        <p:txBody>
          <a:bodyPr lIns="128016" tIns="64008" rIns="128016" bIns="64008" rtlCol="0">
            <a:normAutofit/>
          </a:bodyPr>
          <a:lstStyle/>
          <a:p>
            <a:pPr lvl="0"/>
            <a:endParaRPr lang="zh-CN" altLang="en-US" noProof="0"/>
          </a:p>
        </p:txBody>
      </p:sp>
      <p:sp>
        <p:nvSpPr>
          <p:cNvPr id="4" name="页脚占位符 3"/>
          <p:cNvSpPr>
            <a:spLocks noGrp="1"/>
          </p:cNvSpPr>
          <p:nvPr>
            <p:ph type="ftr" sz="quarter" idx="10"/>
          </p:nvPr>
        </p:nvSpPr>
        <p:spPr/>
        <p:txBody>
          <a:bodyPr/>
          <a:lstStyle>
            <a:lvl1pPr fontAlgn="base">
              <a:spcBef>
                <a:spcPct val="0"/>
              </a:spcBef>
              <a:spcAft>
                <a:spcPct val="0"/>
              </a:spcAft>
              <a:defRPr sz="1700">
                <a:solidFill>
                  <a:schemeClr val="tx1"/>
                </a:solidFill>
                <a:latin typeface="Arial" panose="020B0604020202020204" pitchFamily="34" charset="0"/>
                <a:ea typeface="宋体" panose="02010600030101010101" pitchFamily="2" charset="-122"/>
              </a:defRPr>
            </a:lvl1pPr>
          </a:lstStyle>
          <a:p>
            <a:pPr>
              <a:defRPr/>
            </a:pPr>
            <a:endParaRPr lang="en-US" altLang="zh-CN"/>
          </a:p>
        </p:txBody>
      </p:sp>
      <p:sp>
        <p:nvSpPr>
          <p:cNvPr id="5" name="灯片编号占位符 4"/>
          <p:cNvSpPr>
            <a:spLocks noGrp="1"/>
          </p:cNvSpPr>
          <p:nvPr>
            <p:ph type="sldNum" sz="quarter" idx="11"/>
          </p:nvPr>
        </p:nvSpPr>
        <p:spPr/>
        <p:txBody>
          <a:bodyPr/>
          <a:lstStyle>
            <a:lvl1pPr>
              <a:defRPr/>
            </a:lvl1pPr>
          </a:lstStyle>
          <a:p>
            <a:pPr>
              <a:defRPr/>
            </a:pPr>
            <a:fld id="{A89ADFAC-DD00-470E-BDE1-C2E2DF7E7F72}" type="slidenum">
              <a:rPr lang="en-US" altLang="zh-CN"/>
            </a:fld>
            <a:endParaRPr lang="en-US" altLang="zh-CN">
              <a:latin typeface="Arial" panose="020B0604020202020204" pitchFamily="34" charset="0"/>
            </a:endParaRPr>
          </a:p>
        </p:txBody>
      </p:sp>
      <p:sp>
        <p:nvSpPr>
          <p:cNvPr id="6" name="日期占位符 5"/>
          <p:cNvSpPr>
            <a:spLocks noGrp="1"/>
          </p:cNvSpPr>
          <p:nvPr>
            <p:ph type="dt" sz="half" idx="12"/>
          </p:nvPr>
        </p:nvSpPr>
        <p:spPr/>
        <p:txBody>
          <a:bodyPr/>
          <a:lstStyle>
            <a:lvl1pPr algn="l" fontAlgn="base">
              <a:spcBef>
                <a:spcPct val="0"/>
              </a:spcBef>
              <a:spcAft>
                <a:spcPct val="0"/>
              </a:spcAft>
              <a:defRPr sz="1700">
                <a:solidFill>
                  <a:schemeClr val="tx1"/>
                </a:solidFill>
                <a:latin typeface="Arial" panose="020B0604020202020204" pitchFamily="34" charset="0"/>
                <a:ea typeface="宋体" panose="02010600030101010101" pitchFamily="2" charset="-122"/>
              </a:defRPr>
            </a:lvl1pPr>
          </a:lstStyle>
          <a:p>
            <a:pPr>
              <a:defRPr/>
            </a:pPr>
            <a:endParaRPr lang="en-US" alt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1" name="幻灯片编号"/>
          <p:cNvSpPr txBox="1">
            <a:spLocks noGrp="1"/>
          </p:cNvSpPr>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1_Default">
    <p:spTree>
      <p:nvGrpSpPr>
        <p:cNvPr id="1" name=""/>
        <p:cNvGrpSpPr/>
        <p:nvPr/>
      </p:nvGrpSpPr>
      <p:grpSpPr>
        <a:xfrm>
          <a:off x="0" y="0"/>
          <a:ext cx="0" cy="0"/>
          <a:chOff x="0" y="0"/>
          <a:chExt cx="0" cy="0"/>
        </a:xfrm>
      </p:grpSpPr>
      <p:sp>
        <p:nvSpPr>
          <p:cNvPr id="18" name="幻灯片编号"/>
          <p:cNvSpPr txBox="1">
            <a:spLocks noGrp="1"/>
          </p:cNvSpPr>
          <p:nvPr>
            <p:ph type="sldNum" sz="quarter" idx="2"/>
          </p:nvPr>
        </p:nvSpPr>
        <p:spPr>
          <a:xfrm>
            <a:off x="5892033" y="6170085"/>
            <a:ext cx="2844430" cy="372535"/>
          </a:xfrm>
          <a:prstGeom prst="rect">
            <a:avLst/>
          </a:prstGeom>
        </p:spPr>
        <p:txBody>
          <a:bodyPr/>
          <a:lstStyle/>
          <a:p>
            <a:fld id="{86CB4B4D-7CA3-9044-876B-883B54F8677D}" type="slidenum">
              <a:rPr/>
            </a:fld>
            <a:endParaRPr/>
          </a:p>
        </p:txBody>
      </p:sp>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
        <p:nvSpPr>
          <p:cNvPr id="3" name="矩形 2"/>
          <p:cNvSpPr/>
          <p:nvPr userDrawn="1"/>
        </p:nvSpPr>
        <p:spPr>
          <a:xfrm>
            <a:off x="869232" y="153083"/>
            <a:ext cx="3234786" cy="447843"/>
          </a:xfrm>
          <a:prstGeom prst="rect">
            <a:avLst/>
          </a:prstGeom>
        </p:spPr>
        <p:txBody>
          <a:bodyPr wrap="none" lIns="77751" tIns="38876" rIns="77751" bIns="38876">
            <a:spAutoFit/>
          </a:bodyPr>
          <a:lstStyle/>
          <a:p>
            <a:pPr defTabSz="1218565" fontAlgn="auto">
              <a:spcAft>
                <a:spcPts val="0"/>
              </a:spcAft>
              <a:defRPr/>
            </a:pPr>
            <a:r>
              <a:rPr lang="zh-CN" altLang="en-US" sz="2400" dirty="0">
                <a:latin typeface="华文行楷" panose="02010800040101010101" pitchFamily="2" charset="-122"/>
                <a:ea typeface="华文行楷" panose="02010800040101010101" pitchFamily="2" charset="-122"/>
              </a:rPr>
              <a:t>东岳镇观音村村庄规划</a:t>
            </a:r>
            <a:endParaRPr lang="zh-CN" altLang="en-US" sz="2400" dirty="0">
              <a:latin typeface="华文行楷" panose="02010800040101010101" pitchFamily="2" charset="-122"/>
              <a:ea typeface="华文行楷" panose="02010800040101010101" pitchFamily="2" charset="-122"/>
            </a:endParaRPr>
          </a:p>
        </p:txBody>
      </p:sp>
      <p:sp>
        <p:nvSpPr>
          <p:cNvPr id="4" name="任意多边形 3"/>
          <p:cNvSpPr/>
          <p:nvPr userDrawn="1"/>
        </p:nvSpPr>
        <p:spPr>
          <a:xfrm>
            <a:off x="278154" y="79866"/>
            <a:ext cx="507934" cy="523631"/>
          </a:xfrm>
          <a:custGeom>
            <a:avLst/>
            <a:gdLst>
              <a:gd name="connsiteX0" fmla="*/ 0 w 533400"/>
              <a:gd name="connsiteY0" fmla="*/ 192991 h 733084"/>
              <a:gd name="connsiteX1" fmla="*/ 0 w 533400"/>
              <a:gd name="connsiteY1" fmla="*/ 192991 h 733084"/>
              <a:gd name="connsiteX2" fmla="*/ 38100 w 533400"/>
              <a:gd name="connsiteY2" fmla="*/ 65991 h 733084"/>
              <a:gd name="connsiteX3" fmla="*/ 101600 w 533400"/>
              <a:gd name="connsiteY3" fmla="*/ 15191 h 733084"/>
              <a:gd name="connsiteX4" fmla="*/ 203200 w 533400"/>
              <a:gd name="connsiteY4" fmla="*/ 2491 h 733084"/>
              <a:gd name="connsiteX5" fmla="*/ 203200 w 533400"/>
              <a:gd name="connsiteY5" fmla="*/ 2491 h 733084"/>
              <a:gd name="connsiteX6" fmla="*/ 381000 w 533400"/>
              <a:gd name="connsiteY6" fmla="*/ 40591 h 733084"/>
              <a:gd name="connsiteX7" fmla="*/ 431800 w 533400"/>
              <a:gd name="connsiteY7" fmla="*/ 167591 h 733084"/>
              <a:gd name="connsiteX8" fmla="*/ 495300 w 533400"/>
              <a:gd name="connsiteY8" fmla="*/ 294591 h 733084"/>
              <a:gd name="connsiteX9" fmla="*/ 495300 w 533400"/>
              <a:gd name="connsiteY9" fmla="*/ 319991 h 733084"/>
              <a:gd name="connsiteX10" fmla="*/ 508000 w 533400"/>
              <a:gd name="connsiteY10" fmla="*/ 370791 h 733084"/>
              <a:gd name="connsiteX11" fmla="*/ 495300 w 533400"/>
              <a:gd name="connsiteY11" fmla="*/ 408891 h 733084"/>
              <a:gd name="connsiteX12" fmla="*/ 495300 w 533400"/>
              <a:gd name="connsiteY12" fmla="*/ 421591 h 733084"/>
              <a:gd name="connsiteX13" fmla="*/ 495300 w 533400"/>
              <a:gd name="connsiteY13" fmla="*/ 497791 h 733084"/>
              <a:gd name="connsiteX14" fmla="*/ 508000 w 533400"/>
              <a:gd name="connsiteY14" fmla="*/ 548591 h 733084"/>
              <a:gd name="connsiteX15" fmla="*/ 520700 w 533400"/>
              <a:gd name="connsiteY15" fmla="*/ 599391 h 733084"/>
              <a:gd name="connsiteX16" fmla="*/ 533400 w 533400"/>
              <a:gd name="connsiteY16" fmla="*/ 637491 h 733084"/>
              <a:gd name="connsiteX17" fmla="*/ 508000 w 533400"/>
              <a:gd name="connsiteY17" fmla="*/ 688291 h 733084"/>
              <a:gd name="connsiteX18" fmla="*/ 431800 w 533400"/>
              <a:gd name="connsiteY18" fmla="*/ 713691 h 733084"/>
              <a:gd name="connsiteX19" fmla="*/ 330200 w 533400"/>
              <a:gd name="connsiteY19" fmla="*/ 726391 h 733084"/>
              <a:gd name="connsiteX20" fmla="*/ 266700 w 533400"/>
              <a:gd name="connsiteY20" fmla="*/ 726391 h 733084"/>
              <a:gd name="connsiteX21" fmla="*/ 190500 w 533400"/>
              <a:gd name="connsiteY21" fmla="*/ 726391 h 733084"/>
              <a:gd name="connsiteX22" fmla="*/ 88900 w 533400"/>
              <a:gd name="connsiteY22" fmla="*/ 688291 h 733084"/>
              <a:gd name="connsiteX23" fmla="*/ 63500 w 533400"/>
              <a:gd name="connsiteY23" fmla="*/ 612091 h 733084"/>
              <a:gd name="connsiteX24" fmla="*/ 63500 w 533400"/>
              <a:gd name="connsiteY24" fmla="*/ 612091 h 733084"/>
              <a:gd name="connsiteX25" fmla="*/ 50800 w 533400"/>
              <a:gd name="connsiteY25" fmla="*/ 497791 h 733084"/>
              <a:gd name="connsiteX26" fmla="*/ 25400 w 533400"/>
              <a:gd name="connsiteY26" fmla="*/ 446991 h 733084"/>
              <a:gd name="connsiteX27" fmla="*/ 25400 w 533400"/>
              <a:gd name="connsiteY27" fmla="*/ 446991 h 73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33400" h="733084">
                <a:moveTo>
                  <a:pt x="0" y="192991"/>
                </a:moveTo>
                <a:lnTo>
                  <a:pt x="0" y="192991"/>
                </a:lnTo>
                <a:cubicBezTo>
                  <a:pt x="27696" y="82208"/>
                  <a:pt x="9788" y="122615"/>
                  <a:pt x="38100" y="65991"/>
                </a:cubicBezTo>
                <a:cubicBezTo>
                  <a:pt x="93689" y="24299"/>
                  <a:pt x="73933" y="42858"/>
                  <a:pt x="101600" y="15191"/>
                </a:cubicBezTo>
                <a:cubicBezTo>
                  <a:pt x="177553" y="0"/>
                  <a:pt x="143514" y="2491"/>
                  <a:pt x="203200" y="2491"/>
                </a:cubicBezTo>
                <a:lnTo>
                  <a:pt x="203200" y="2491"/>
                </a:lnTo>
                <a:lnTo>
                  <a:pt x="381000" y="40591"/>
                </a:lnTo>
                <a:cubicBezTo>
                  <a:pt x="438101" y="140518"/>
                  <a:pt x="431800" y="95361"/>
                  <a:pt x="431800" y="167591"/>
                </a:cubicBezTo>
                <a:cubicBezTo>
                  <a:pt x="452383" y="203611"/>
                  <a:pt x="486264" y="249412"/>
                  <a:pt x="495300" y="294591"/>
                </a:cubicBezTo>
                <a:cubicBezTo>
                  <a:pt x="496960" y="302893"/>
                  <a:pt x="495300" y="311524"/>
                  <a:pt x="495300" y="319991"/>
                </a:cubicBezTo>
                <a:cubicBezTo>
                  <a:pt x="499533" y="336924"/>
                  <a:pt x="508000" y="353337"/>
                  <a:pt x="508000" y="370791"/>
                </a:cubicBezTo>
                <a:cubicBezTo>
                  <a:pt x="508000" y="384178"/>
                  <a:pt x="498547" y="395904"/>
                  <a:pt x="495300" y="408891"/>
                </a:cubicBezTo>
                <a:cubicBezTo>
                  <a:pt x="494273" y="412998"/>
                  <a:pt x="495300" y="417358"/>
                  <a:pt x="495300" y="421591"/>
                </a:cubicBezTo>
                <a:lnTo>
                  <a:pt x="495300" y="497791"/>
                </a:lnTo>
                <a:cubicBezTo>
                  <a:pt x="499533" y="514724"/>
                  <a:pt x="503205" y="531808"/>
                  <a:pt x="508000" y="548591"/>
                </a:cubicBezTo>
                <a:cubicBezTo>
                  <a:pt x="522039" y="597726"/>
                  <a:pt x="520700" y="571084"/>
                  <a:pt x="520700" y="599391"/>
                </a:cubicBezTo>
                <a:cubicBezTo>
                  <a:pt x="524933" y="612091"/>
                  <a:pt x="533400" y="624104"/>
                  <a:pt x="533400" y="637491"/>
                </a:cubicBezTo>
                <a:cubicBezTo>
                  <a:pt x="533400" y="666677"/>
                  <a:pt x="523640" y="672651"/>
                  <a:pt x="508000" y="688291"/>
                </a:cubicBezTo>
                <a:lnTo>
                  <a:pt x="431800" y="713691"/>
                </a:lnTo>
                <a:cubicBezTo>
                  <a:pt x="373620" y="733084"/>
                  <a:pt x="407087" y="726391"/>
                  <a:pt x="330200" y="726391"/>
                </a:cubicBezTo>
                <a:lnTo>
                  <a:pt x="266700" y="726391"/>
                </a:lnTo>
                <a:lnTo>
                  <a:pt x="190500" y="726391"/>
                </a:lnTo>
                <a:cubicBezTo>
                  <a:pt x="102489" y="711723"/>
                  <a:pt x="132508" y="731899"/>
                  <a:pt x="88900" y="688291"/>
                </a:cubicBezTo>
                <a:cubicBezTo>
                  <a:pt x="56455" y="639624"/>
                  <a:pt x="63500" y="665455"/>
                  <a:pt x="63500" y="612091"/>
                </a:cubicBezTo>
                <a:lnTo>
                  <a:pt x="63500" y="612091"/>
                </a:lnTo>
                <a:cubicBezTo>
                  <a:pt x="59267" y="573991"/>
                  <a:pt x="60097" y="534981"/>
                  <a:pt x="50800" y="497791"/>
                </a:cubicBezTo>
                <a:cubicBezTo>
                  <a:pt x="23052" y="386798"/>
                  <a:pt x="25400" y="494194"/>
                  <a:pt x="25400" y="446991"/>
                </a:cubicBezTo>
                <a:lnTo>
                  <a:pt x="25400" y="446991"/>
                </a:lnTo>
              </a:path>
            </a:pathLst>
          </a:custGeom>
          <a:solidFill>
            <a:srgbClr val="FF0000"/>
          </a:solidFill>
          <a:ln>
            <a:noFill/>
          </a:ln>
        </p:spPr>
        <p:style>
          <a:lnRef idx="1">
            <a:schemeClr val="accent1"/>
          </a:lnRef>
          <a:fillRef idx="0">
            <a:schemeClr val="accent1"/>
          </a:fillRef>
          <a:effectRef idx="0">
            <a:schemeClr val="accent1"/>
          </a:effectRef>
          <a:fontRef idx="minor">
            <a:schemeClr val="tx1"/>
          </a:fontRef>
        </p:style>
        <p:txBody>
          <a:bodyPr lIns="77751" tIns="38876" rIns="77751" bIns="38876" rtlCol="0" anchor="ctr"/>
          <a:lstStyle/>
          <a:p>
            <a:pPr algn="ctr"/>
            <a:r>
              <a:rPr lang="zh-CN" altLang="en-US" sz="1500" b="1" dirty="0">
                <a:latin typeface="方正舒体" panose="02010601030101010101" pitchFamily="2" charset="-122"/>
                <a:ea typeface="方正舒体" panose="02010601030101010101" pitchFamily="2" charset="-122"/>
              </a:rPr>
              <a:t>洪雅</a:t>
            </a:r>
            <a:endParaRPr lang="zh-CN" altLang="en-US" sz="1500" b="1" dirty="0">
              <a:latin typeface="方正舒体" panose="02010601030101010101" pitchFamily="2" charset="-122"/>
              <a:ea typeface="方正舒体" panose="02010601030101010101" pitchFamily="2" charset="-122"/>
            </a:endParaRPr>
          </a:p>
        </p:txBody>
      </p:sp>
      <p:pic>
        <p:nvPicPr>
          <p:cNvPr id="8" name="图片 7"/>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315" y="-9810"/>
            <a:ext cx="12190100" cy="6867810"/>
          </a:xfrm>
          <a:prstGeom prst="rect">
            <a:avLst/>
          </a:prstGeom>
        </p:spPr>
      </p:pic>
      <p:sp>
        <p:nvSpPr>
          <p:cNvPr id="9" name="矩形 8"/>
          <p:cNvSpPr/>
          <p:nvPr userDrawn="1"/>
        </p:nvSpPr>
        <p:spPr>
          <a:xfrm>
            <a:off x="1014356" y="261940"/>
            <a:ext cx="3234786" cy="447843"/>
          </a:xfrm>
          <a:prstGeom prst="rect">
            <a:avLst/>
          </a:prstGeom>
        </p:spPr>
        <p:txBody>
          <a:bodyPr wrap="none" lIns="77751" tIns="38876" rIns="77751" bIns="38876">
            <a:spAutoFit/>
          </a:bodyPr>
          <a:lstStyle/>
          <a:p>
            <a:pPr defTabSz="1218565" fontAlgn="auto">
              <a:spcAft>
                <a:spcPts val="0"/>
              </a:spcAft>
              <a:defRPr/>
            </a:pPr>
            <a:r>
              <a:rPr lang="zh-CN" altLang="en-US" sz="2400" dirty="0">
                <a:latin typeface="华文行楷" panose="02010800040101010101" pitchFamily="2" charset="-122"/>
                <a:ea typeface="华文行楷" panose="02010800040101010101" pitchFamily="2" charset="-122"/>
              </a:rPr>
              <a:t>东岳镇观音村村庄规划</a:t>
            </a:r>
            <a:endParaRPr lang="zh-CN" altLang="en-US" sz="2400" dirty="0">
              <a:latin typeface="华文行楷" panose="02010800040101010101" pitchFamily="2" charset="-122"/>
              <a:ea typeface="华文行楷" panose="02010800040101010101" pitchFamily="2" charset="-122"/>
            </a:endParaRPr>
          </a:p>
        </p:txBody>
      </p:sp>
      <p:sp>
        <p:nvSpPr>
          <p:cNvPr id="10" name="任意多边形 9"/>
          <p:cNvSpPr/>
          <p:nvPr userDrawn="1"/>
        </p:nvSpPr>
        <p:spPr>
          <a:xfrm>
            <a:off x="423278" y="188722"/>
            <a:ext cx="507934" cy="523631"/>
          </a:xfrm>
          <a:custGeom>
            <a:avLst/>
            <a:gdLst>
              <a:gd name="connsiteX0" fmla="*/ 0 w 533400"/>
              <a:gd name="connsiteY0" fmla="*/ 192991 h 733084"/>
              <a:gd name="connsiteX1" fmla="*/ 0 w 533400"/>
              <a:gd name="connsiteY1" fmla="*/ 192991 h 733084"/>
              <a:gd name="connsiteX2" fmla="*/ 38100 w 533400"/>
              <a:gd name="connsiteY2" fmla="*/ 65991 h 733084"/>
              <a:gd name="connsiteX3" fmla="*/ 101600 w 533400"/>
              <a:gd name="connsiteY3" fmla="*/ 15191 h 733084"/>
              <a:gd name="connsiteX4" fmla="*/ 203200 w 533400"/>
              <a:gd name="connsiteY4" fmla="*/ 2491 h 733084"/>
              <a:gd name="connsiteX5" fmla="*/ 203200 w 533400"/>
              <a:gd name="connsiteY5" fmla="*/ 2491 h 733084"/>
              <a:gd name="connsiteX6" fmla="*/ 381000 w 533400"/>
              <a:gd name="connsiteY6" fmla="*/ 40591 h 733084"/>
              <a:gd name="connsiteX7" fmla="*/ 431800 w 533400"/>
              <a:gd name="connsiteY7" fmla="*/ 167591 h 733084"/>
              <a:gd name="connsiteX8" fmla="*/ 495300 w 533400"/>
              <a:gd name="connsiteY8" fmla="*/ 294591 h 733084"/>
              <a:gd name="connsiteX9" fmla="*/ 495300 w 533400"/>
              <a:gd name="connsiteY9" fmla="*/ 319991 h 733084"/>
              <a:gd name="connsiteX10" fmla="*/ 508000 w 533400"/>
              <a:gd name="connsiteY10" fmla="*/ 370791 h 733084"/>
              <a:gd name="connsiteX11" fmla="*/ 495300 w 533400"/>
              <a:gd name="connsiteY11" fmla="*/ 408891 h 733084"/>
              <a:gd name="connsiteX12" fmla="*/ 495300 w 533400"/>
              <a:gd name="connsiteY12" fmla="*/ 421591 h 733084"/>
              <a:gd name="connsiteX13" fmla="*/ 495300 w 533400"/>
              <a:gd name="connsiteY13" fmla="*/ 497791 h 733084"/>
              <a:gd name="connsiteX14" fmla="*/ 508000 w 533400"/>
              <a:gd name="connsiteY14" fmla="*/ 548591 h 733084"/>
              <a:gd name="connsiteX15" fmla="*/ 520700 w 533400"/>
              <a:gd name="connsiteY15" fmla="*/ 599391 h 733084"/>
              <a:gd name="connsiteX16" fmla="*/ 533400 w 533400"/>
              <a:gd name="connsiteY16" fmla="*/ 637491 h 733084"/>
              <a:gd name="connsiteX17" fmla="*/ 508000 w 533400"/>
              <a:gd name="connsiteY17" fmla="*/ 688291 h 733084"/>
              <a:gd name="connsiteX18" fmla="*/ 431800 w 533400"/>
              <a:gd name="connsiteY18" fmla="*/ 713691 h 733084"/>
              <a:gd name="connsiteX19" fmla="*/ 330200 w 533400"/>
              <a:gd name="connsiteY19" fmla="*/ 726391 h 733084"/>
              <a:gd name="connsiteX20" fmla="*/ 266700 w 533400"/>
              <a:gd name="connsiteY20" fmla="*/ 726391 h 733084"/>
              <a:gd name="connsiteX21" fmla="*/ 190500 w 533400"/>
              <a:gd name="connsiteY21" fmla="*/ 726391 h 733084"/>
              <a:gd name="connsiteX22" fmla="*/ 88900 w 533400"/>
              <a:gd name="connsiteY22" fmla="*/ 688291 h 733084"/>
              <a:gd name="connsiteX23" fmla="*/ 63500 w 533400"/>
              <a:gd name="connsiteY23" fmla="*/ 612091 h 733084"/>
              <a:gd name="connsiteX24" fmla="*/ 63500 w 533400"/>
              <a:gd name="connsiteY24" fmla="*/ 612091 h 733084"/>
              <a:gd name="connsiteX25" fmla="*/ 50800 w 533400"/>
              <a:gd name="connsiteY25" fmla="*/ 497791 h 733084"/>
              <a:gd name="connsiteX26" fmla="*/ 25400 w 533400"/>
              <a:gd name="connsiteY26" fmla="*/ 446991 h 733084"/>
              <a:gd name="connsiteX27" fmla="*/ 25400 w 533400"/>
              <a:gd name="connsiteY27" fmla="*/ 446991 h 73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33400" h="733084">
                <a:moveTo>
                  <a:pt x="0" y="192991"/>
                </a:moveTo>
                <a:lnTo>
                  <a:pt x="0" y="192991"/>
                </a:lnTo>
                <a:cubicBezTo>
                  <a:pt x="27696" y="82208"/>
                  <a:pt x="9788" y="122615"/>
                  <a:pt x="38100" y="65991"/>
                </a:cubicBezTo>
                <a:cubicBezTo>
                  <a:pt x="93689" y="24299"/>
                  <a:pt x="73933" y="42858"/>
                  <a:pt x="101600" y="15191"/>
                </a:cubicBezTo>
                <a:cubicBezTo>
                  <a:pt x="177553" y="0"/>
                  <a:pt x="143514" y="2491"/>
                  <a:pt x="203200" y="2491"/>
                </a:cubicBezTo>
                <a:lnTo>
                  <a:pt x="203200" y="2491"/>
                </a:lnTo>
                <a:lnTo>
                  <a:pt x="381000" y="40591"/>
                </a:lnTo>
                <a:cubicBezTo>
                  <a:pt x="438101" y="140518"/>
                  <a:pt x="431800" y="95361"/>
                  <a:pt x="431800" y="167591"/>
                </a:cubicBezTo>
                <a:cubicBezTo>
                  <a:pt x="452383" y="203611"/>
                  <a:pt x="486264" y="249412"/>
                  <a:pt x="495300" y="294591"/>
                </a:cubicBezTo>
                <a:cubicBezTo>
                  <a:pt x="496960" y="302893"/>
                  <a:pt x="495300" y="311524"/>
                  <a:pt x="495300" y="319991"/>
                </a:cubicBezTo>
                <a:cubicBezTo>
                  <a:pt x="499533" y="336924"/>
                  <a:pt x="508000" y="353337"/>
                  <a:pt x="508000" y="370791"/>
                </a:cubicBezTo>
                <a:cubicBezTo>
                  <a:pt x="508000" y="384178"/>
                  <a:pt x="498547" y="395904"/>
                  <a:pt x="495300" y="408891"/>
                </a:cubicBezTo>
                <a:cubicBezTo>
                  <a:pt x="494273" y="412998"/>
                  <a:pt x="495300" y="417358"/>
                  <a:pt x="495300" y="421591"/>
                </a:cubicBezTo>
                <a:lnTo>
                  <a:pt x="495300" y="497791"/>
                </a:lnTo>
                <a:cubicBezTo>
                  <a:pt x="499533" y="514724"/>
                  <a:pt x="503205" y="531808"/>
                  <a:pt x="508000" y="548591"/>
                </a:cubicBezTo>
                <a:cubicBezTo>
                  <a:pt x="522039" y="597726"/>
                  <a:pt x="520700" y="571084"/>
                  <a:pt x="520700" y="599391"/>
                </a:cubicBezTo>
                <a:cubicBezTo>
                  <a:pt x="524933" y="612091"/>
                  <a:pt x="533400" y="624104"/>
                  <a:pt x="533400" y="637491"/>
                </a:cubicBezTo>
                <a:cubicBezTo>
                  <a:pt x="533400" y="666677"/>
                  <a:pt x="523640" y="672651"/>
                  <a:pt x="508000" y="688291"/>
                </a:cubicBezTo>
                <a:lnTo>
                  <a:pt x="431800" y="713691"/>
                </a:lnTo>
                <a:cubicBezTo>
                  <a:pt x="373620" y="733084"/>
                  <a:pt x="407087" y="726391"/>
                  <a:pt x="330200" y="726391"/>
                </a:cubicBezTo>
                <a:lnTo>
                  <a:pt x="266700" y="726391"/>
                </a:lnTo>
                <a:lnTo>
                  <a:pt x="190500" y="726391"/>
                </a:lnTo>
                <a:cubicBezTo>
                  <a:pt x="102489" y="711723"/>
                  <a:pt x="132508" y="731899"/>
                  <a:pt x="88900" y="688291"/>
                </a:cubicBezTo>
                <a:cubicBezTo>
                  <a:pt x="56455" y="639624"/>
                  <a:pt x="63500" y="665455"/>
                  <a:pt x="63500" y="612091"/>
                </a:cubicBezTo>
                <a:lnTo>
                  <a:pt x="63500" y="612091"/>
                </a:lnTo>
                <a:cubicBezTo>
                  <a:pt x="59267" y="573991"/>
                  <a:pt x="60097" y="534981"/>
                  <a:pt x="50800" y="497791"/>
                </a:cubicBezTo>
                <a:cubicBezTo>
                  <a:pt x="23052" y="386798"/>
                  <a:pt x="25400" y="494194"/>
                  <a:pt x="25400" y="446991"/>
                </a:cubicBezTo>
                <a:lnTo>
                  <a:pt x="25400" y="446991"/>
                </a:lnTo>
              </a:path>
            </a:pathLst>
          </a:custGeom>
          <a:solidFill>
            <a:schemeClr val="bg2">
              <a:lumMod val="90000"/>
            </a:schemeClr>
          </a:solidFill>
          <a:ln>
            <a:noFill/>
          </a:ln>
        </p:spPr>
        <p:style>
          <a:lnRef idx="1">
            <a:schemeClr val="accent1"/>
          </a:lnRef>
          <a:fillRef idx="0">
            <a:schemeClr val="accent1"/>
          </a:fillRef>
          <a:effectRef idx="0">
            <a:schemeClr val="accent1"/>
          </a:effectRef>
          <a:fontRef idx="minor">
            <a:schemeClr val="tx1"/>
          </a:fontRef>
        </p:style>
        <p:txBody>
          <a:bodyPr lIns="77751" tIns="38876" rIns="77751" bIns="38876" rtlCol="0" anchor="ctr"/>
          <a:lstStyle/>
          <a:p>
            <a:pPr algn="ctr"/>
            <a:r>
              <a:rPr lang="zh-CN" altLang="en-US" sz="1500" b="1" dirty="0">
                <a:latin typeface="方正舒体" panose="02010601030101010101" pitchFamily="2" charset="-122"/>
                <a:ea typeface="方正舒体" panose="02010601030101010101" pitchFamily="2" charset="-122"/>
              </a:rPr>
              <a:t>洪雅</a:t>
            </a:r>
            <a:endParaRPr lang="zh-CN" altLang="en-US" sz="1500" b="1" dirty="0">
              <a:latin typeface="方正舒体" panose="02010601030101010101" pitchFamily="2" charset="-122"/>
              <a:ea typeface="方正舒体" panose="02010601030101010101" pitchFamily="2" charset="-122"/>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
        <p:nvSpPr>
          <p:cNvPr id="3" name="矩形 2"/>
          <p:cNvSpPr/>
          <p:nvPr userDrawn="1"/>
        </p:nvSpPr>
        <p:spPr>
          <a:xfrm>
            <a:off x="869232" y="153083"/>
            <a:ext cx="3234786" cy="447843"/>
          </a:xfrm>
          <a:prstGeom prst="rect">
            <a:avLst/>
          </a:prstGeom>
        </p:spPr>
        <p:txBody>
          <a:bodyPr wrap="none" lIns="77751" tIns="38876" rIns="77751" bIns="38876">
            <a:spAutoFit/>
          </a:bodyPr>
          <a:lstStyle/>
          <a:p>
            <a:pPr defTabSz="1218565" fontAlgn="auto">
              <a:spcAft>
                <a:spcPts val="0"/>
              </a:spcAft>
              <a:defRPr/>
            </a:pPr>
            <a:r>
              <a:rPr lang="zh-CN" altLang="en-US" sz="2400" dirty="0">
                <a:latin typeface="华文行楷" panose="02010800040101010101" pitchFamily="2" charset="-122"/>
                <a:ea typeface="华文行楷" panose="02010800040101010101" pitchFamily="2" charset="-122"/>
              </a:rPr>
              <a:t>东岳镇观音村村庄规划</a:t>
            </a:r>
            <a:endParaRPr lang="zh-CN" altLang="en-US" sz="2400" dirty="0">
              <a:latin typeface="华文行楷" panose="02010800040101010101" pitchFamily="2" charset="-122"/>
              <a:ea typeface="华文行楷" panose="02010800040101010101" pitchFamily="2" charset="-122"/>
            </a:endParaRPr>
          </a:p>
        </p:txBody>
      </p:sp>
      <p:sp>
        <p:nvSpPr>
          <p:cNvPr id="4" name="任意多边形 3"/>
          <p:cNvSpPr/>
          <p:nvPr userDrawn="1"/>
        </p:nvSpPr>
        <p:spPr>
          <a:xfrm>
            <a:off x="278154" y="79866"/>
            <a:ext cx="507934" cy="523631"/>
          </a:xfrm>
          <a:custGeom>
            <a:avLst/>
            <a:gdLst>
              <a:gd name="connsiteX0" fmla="*/ 0 w 533400"/>
              <a:gd name="connsiteY0" fmla="*/ 192991 h 733084"/>
              <a:gd name="connsiteX1" fmla="*/ 0 w 533400"/>
              <a:gd name="connsiteY1" fmla="*/ 192991 h 733084"/>
              <a:gd name="connsiteX2" fmla="*/ 38100 w 533400"/>
              <a:gd name="connsiteY2" fmla="*/ 65991 h 733084"/>
              <a:gd name="connsiteX3" fmla="*/ 101600 w 533400"/>
              <a:gd name="connsiteY3" fmla="*/ 15191 h 733084"/>
              <a:gd name="connsiteX4" fmla="*/ 203200 w 533400"/>
              <a:gd name="connsiteY4" fmla="*/ 2491 h 733084"/>
              <a:gd name="connsiteX5" fmla="*/ 203200 w 533400"/>
              <a:gd name="connsiteY5" fmla="*/ 2491 h 733084"/>
              <a:gd name="connsiteX6" fmla="*/ 381000 w 533400"/>
              <a:gd name="connsiteY6" fmla="*/ 40591 h 733084"/>
              <a:gd name="connsiteX7" fmla="*/ 431800 w 533400"/>
              <a:gd name="connsiteY7" fmla="*/ 167591 h 733084"/>
              <a:gd name="connsiteX8" fmla="*/ 495300 w 533400"/>
              <a:gd name="connsiteY8" fmla="*/ 294591 h 733084"/>
              <a:gd name="connsiteX9" fmla="*/ 495300 w 533400"/>
              <a:gd name="connsiteY9" fmla="*/ 319991 h 733084"/>
              <a:gd name="connsiteX10" fmla="*/ 508000 w 533400"/>
              <a:gd name="connsiteY10" fmla="*/ 370791 h 733084"/>
              <a:gd name="connsiteX11" fmla="*/ 495300 w 533400"/>
              <a:gd name="connsiteY11" fmla="*/ 408891 h 733084"/>
              <a:gd name="connsiteX12" fmla="*/ 495300 w 533400"/>
              <a:gd name="connsiteY12" fmla="*/ 421591 h 733084"/>
              <a:gd name="connsiteX13" fmla="*/ 495300 w 533400"/>
              <a:gd name="connsiteY13" fmla="*/ 497791 h 733084"/>
              <a:gd name="connsiteX14" fmla="*/ 508000 w 533400"/>
              <a:gd name="connsiteY14" fmla="*/ 548591 h 733084"/>
              <a:gd name="connsiteX15" fmla="*/ 520700 w 533400"/>
              <a:gd name="connsiteY15" fmla="*/ 599391 h 733084"/>
              <a:gd name="connsiteX16" fmla="*/ 533400 w 533400"/>
              <a:gd name="connsiteY16" fmla="*/ 637491 h 733084"/>
              <a:gd name="connsiteX17" fmla="*/ 508000 w 533400"/>
              <a:gd name="connsiteY17" fmla="*/ 688291 h 733084"/>
              <a:gd name="connsiteX18" fmla="*/ 431800 w 533400"/>
              <a:gd name="connsiteY18" fmla="*/ 713691 h 733084"/>
              <a:gd name="connsiteX19" fmla="*/ 330200 w 533400"/>
              <a:gd name="connsiteY19" fmla="*/ 726391 h 733084"/>
              <a:gd name="connsiteX20" fmla="*/ 266700 w 533400"/>
              <a:gd name="connsiteY20" fmla="*/ 726391 h 733084"/>
              <a:gd name="connsiteX21" fmla="*/ 190500 w 533400"/>
              <a:gd name="connsiteY21" fmla="*/ 726391 h 733084"/>
              <a:gd name="connsiteX22" fmla="*/ 88900 w 533400"/>
              <a:gd name="connsiteY22" fmla="*/ 688291 h 733084"/>
              <a:gd name="connsiteX23" fmla="*/ 63500 w 533400"/>
              <a:gd name="connsiteY23" fmla="*/ 612091 h 733084"/>
              <a:gd name="connsiteX24" fmla="*/ 63500 w 533400"/>
              <a:gd name="connsiteY24" fmla="*/ 612091 h 733084"/>
              <a:gd name="connsiteX25" fmla="*/ 50800 w 533400"/>
              <a:gd name="connsiteY25" fmla="*/ 497791 h 733084"/>
              <a:gd name="connsiteX26" fmla="*/ 25400 w 533400"/>
              <a:gd name="connsiteY26" fmla="*/ 446991 h 733084"/>
              <a:gd name="connsiteX27" fmla="*/ 25400 w 533400"/>
              <a:gd name="connsiteY27" fmla="*/ 446991 h 73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33400" h="733084">
                <a:moveTo>
                  <a:pt x="0" y="192991"/>
                </a:moveTo>
                <a:lnTo>
                  <a:pt x="0" y="192991"/>
                </a:lnTo>
                <a:cubicBezTo>
                  <a:pt x="27696" y="82208"/>
                  <a:pt x="9788" y="122615"/>
                  <a:pt x="38100" y="65991"/>
                </a:cubicBezTo>
                <a:cubicBezTo>
                  <a:pt x="93689" y="24299"/>
                  <a:pt x="73933" y="42858"/>
                  <a:pt x="101600" y="15191"/>
                </a:cubicBezTo>
                <a:cubicBezTo>
                  <a:pt x="177553" y="0"/>
                  <a:pt x="143514" y="2491"/>
                  <a:pt x="203200" y="2491"/>
                </a:cubicBezTo>
                <a:lnTo>
                  <a:pt x="203200" y="2491"/>
                </a:lnTo>
                <a:lnTo>
                  <a:pt x="381000" y="40591"/>
                </a:lnTo>
                <a:cubicBezTo>
                  <a:pt x="438101" y="140518"/>
                  <a:pt x="431800" y="95361"/>
                  <a:pt x="431800" y="167591"/>
                </a:cubicBezTo>
                <a:cubicBezTo>
                  <a:pt x="452383" y="203611"/>
                  <a:pt x="486264" y="249412"/>
                  <a:pt x="495300" y="294591"/>
                </a:cubicBezTo>
                <a:cubicBezTo>
                  <a:pt x="496960" y="302893"/>
                  <a:pt x="495300" y="311524"/>
                  <a:pt x="495300" y="319991"/>
                </a:cubicBezTo>
                <a:cubicBezTo>
                  <a:pt x="499533" y="336924"/>
                  <a:pt x="508000" y="353337"/>
                  <a:pt x="508000" y="370791"/>
                </a:cubicBezTo>
                <a:cubicBezTo>
                  <a:pt x="508000" y="384178"/>
                  <a:pt x="498547" y="395904"/>
                  <a:pt x="495300" y="408891"/>
                </a:cubicBezTo>
                <a:cubicBezTo>
                  <a:pt x="494273" y="412998"/>
                  <a:pt x="495300" y="417358"/>
                  <a:pt x="495300" y="421591"/>
                </a:cubicBezTo>
                <a:lnTo>
                  <a:pt x="495300" y="497791"/>
                </a:lnTo>
                <a:cubicBezTo>
                  <a:pt x="499533" y="514724"/>
                  <a:pt x="503205" y="531808"/>
                  <a:pt x="508000" y="548591"/>
                </a:cubicBezTo>
                <a:cubicBezTo>
                  <a:pt x="522039" y="597726"/>
                  <a:pt x="520700" y="571084"/>
                  <a:pt x="520700" y="599391"/>
                </a:cubicBezTo>
                <a:cubicBezTo>
                  <a:pt x="524933" y="612091"/>
                  <a:pt x="533400" y="624104"/>
                  <a:pt x="533400" y="637491"/>
                </a:cubicBezTo>
                <a:cubicBezTo>
                  <a:pt x="533400" y="666677"/>
                  <a:pt x="523640" y="672651"/>
                  <a:pt x="508000" y="688291"/>
                </a:cubicBezTo>
                <a:lnTo>
                  <a:pt x="431800" y="713691"/>
                </a:lnTo>
                <a:cubicBezTo>
                  <a:pt x="373620" y="733084"/>
                  <a:pt x="407087" y="726391"/>
                  <a:pt x="330200" y="726391"/>
                </a:cubicBezTo>
                <a:lnTo>
                  <a:pt x="266700" y="726391"/>
                </a:lnTo>
                <a:lnTo>
                  <a:pt x="190500" y="726391"/>
                </a:lnTo>
                <a:cubicBezTo>
                  <a:pt x="102489" y="711723"/>
                  <a:pt x="132508" y="731899"/>
                  <a:pt x="88900" y="688291"/>
                </a:cubicBezTo>
                <a:cubicBezTo>
                  <a:pt x="56455" y="639624"/>
                  <a:pt x="63500" y="665455"/>
                  <a:pt x="63500" y="612091"/>
                </a:cubicBezTo>
                <a:lnTo>
                  <a:pt x="63500" y="612091"/>
                </a:lnTo>
                <a:cubicBezTo>
                  <a:pt x="59267" y="573991"/>
                  <a:pt x="60097" y="534981"/>
                  <a:pt x="50800" y="497791"/>
                </a:cubicBezTo>
                <a:cubicBezTo>
                  <a:pt x="23052" y="386798"/>
                  <a:pt x="25400" y="494194"/>
                  <a:pt x="25400" y="446991"/>
                </a:cubicBezTo>
                <a:lnTo>
                  <a:pt x="25400" y="446991"/>
                </a:lnTo>
              </a:path>
            </a:pathLst>
          </a:custGeom>
          <a:solidFill>
            <a:srgbClr val="FF0000"/>
          </a:solidFill>
          <a:ln>
            <a:noFill/>
          </a:ln>
        </p:spPr>
        <p:style>
          <a:lnRef idx="1">
            <a:schemeClr val="accent1"/>
          </a:lnRef>
          <a:fillRef idx="0">
            <a:schemeClr val="accent1"/>
          </a:fillRef>
          <a:effectRef idx="0">
            <a:schemeClr val="accent1"/>
          </a:effectRef>
          <a:fontRef idx="minor">
            <a:schemeClr val="tx1"/>
          </a:fontRef>
        </p:style>
        <p:txBody>
          <a:bodyPr lIns="77751" tIns="38876" rIns="77751" bIns="38876" rtlCol="0" anchor="ctr"/>
          <a:lstStyle/>
          <a:p>
            <a:pPr algn="ctr"/>
            <a:r>
              <a:rPr lang="zh-CN" altLang="en-US" sz="1500" b="1" dirty="0">
                <a:latin typeface="方正舒体" panose="02010601030101010101" pitchFamily="2" charset="-122"/>
                <a:ea typeface="方正舒体" panose="02010601030101010101" pitchFamily="2" charset="-122"/>
              </a:rPr>
              <a:t>洪雅</a:t>
            </a:r>
            <a:endParaRPr lang="zh-CN" altLang="en-US" sz="1500" b="1" dirty="0">
              <a:latin typeface="方正舒体" panose="02010601030101010101" pitchFamily="2" charset="-122"/>
              <a:ea typeface="方正舒体" panose="02010601030101010101" pitchFamily="2" charset="-122"/>
            </a:endParaRPr>
          </a:p>
        </p:txBody>
      </p:sp>
      <p:pic>
        <p:nvPicPr>
          <p:cNvPr id="8" name="图片 7"/>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315" y="-9810"/>
            <a:ext cx="12190100" cy="6867810"/>
          </a:xfrm>
          <a:prstGeom prst="rect">
            <a:avLst/>
          </a:prstGeom>
        </p:spPr>
      </p:pic>
      <p:sp>
        <p:nvSpPr>
          <p:cNvPr id="9" name="矩形 8"/>
          <p:cNvSpPr/>
          <p:nvPr userDrawn="1"/>
        </p:nvSpPr>
        <p:spPr>
          <a:xfrm>
            <a:off x="1014356" y="261940"/>
            <a:ext cx="3234786" cy="447843"/>
          </a:xfrm>
          <a:prstGeom prst="rect">
            <a:avLst/>
          </a:prstGeom>
        </p:spPr>
        <p:txBody>
          <a:bodyPr wrap="none" lIns="77751" tIns="38876" rIns="77751" bIns="38876">
            <a:spAutoFit/>
          </a:bodyPr>
          <a:lstStyle/>
          <a:p>
            <a:pPr defTabSz="1218565" fontAlgn="auto">
              <a:spcAft>
                <a:spcPts val="0"/>
              </a:spcAft>
              <a:defRPr/>
            </a:pPr>
            <a:r>
              <a:rPr lang="zh-CN" altLang="en-US" sz="2400" dirty="0">
                <a:latin typeface="华文行楷" panose="02010800040101010101" pitchFamily="2" charset="-122"/>
                <a:ea typeface="华文行楷" panose="02010800040101010101" pitchFamily="2" charset="-122"/>
              </a:rPr>
              <a:t>东岳镇观音村村庄规划</a:t>
            </a:r>
            <a:endParaRPr lang="zh-CN" altLang="en-US" sz="2400" dirty="0">
              <a:latin typeface="华文行楷" panose="02010800040101010101" pitchFamily="2" charset="-122"/>
              <a:ea typeface="华文行楷" panose="02010800040101010101" pitchFamily="2" charset="-122"/>
            </a:endParaRPr>
          </a:p>
        </p:txBody>
      </p:sp>
      <p:sp>
        <p:nvSpPr>
          <p:cNvPr id="10" name="任意多边形 9"/>
          <p:cNvSpPr/>
          <p:nvPr userDrawn="1"/>
        </p:nvSpPr>
        <p:spPr>
          <a:xfrm>
            <a:off x="423278" y="188722"/>
            <a:ext cx="507934" cy="523631"/>
          </a:xfrm>
          <a:custGeom>
            <a:avLst/>
            <a:gdLst>
              <a:gd name="connsiteX0" fmla="*/ 0 w 533400"/>
              <a:gd name="connsiteY0" fmla="*/ 192991 h 733084"/>
              <a:gd name="connsiteX1" fmla="*/ 0 w 533400"/>
              <a:gd name="connsiteY1" fmla="*/ 192991 h 733084"/>
              <a:gd name="connsiteX2" fmla="*/ 38100 w 533400"/>
              <a:gd name="connsiteY2" fmla="*/ 65991 h 733084"/>
              <a:gd name="connsiteX3" fmla="*/ 101600 w 533400"/>
              <a:gd name="connsiteY3" fmla="*/ 15191 h 733084"/>
              <a:gd name="connsiteX4" fmla="*/ 203200 w 533400"/>
              <a:gd name="connsiteY4" fmla="*/ 2491 h 733084"/>
              <a:gd name="connsiteX5" fmla="*/ 203200 w 533400"/>
              <a:gd name="connsiteY5" fmla="*/ 2491 h 733084"/>
              <a:gd name="connsiteX6" fmla="*/ 381000 w 533400"/>
              <a:gd name="connsiteY6" fmla="*/ 40591 h 733084"/>
              <a:gd name="connsiteX7" fmla="*/ 431800 w 533400"/>
              <a:gd name="connsiteY7" fmla="*/ 167591 h 733084"/>
              <a:gd name="connsiteX8" fmla="*/ 495300 w 533400"/>
              <a:gd name="connsiteY8" fmla="*/ 294591 h 733084"/>
              <a:gd name="connsiteX9" fmla="*/ 495300 w 533400"/>
              <a:gd name="connsiteY9" fmla="*/ 319991 h 733084"/>
              <a:gd name="connsiteX10" fmla="*/ 508000 w 533400"/>
              <a:gd name="connsiteY10" fmla="*/ 370791 h 733084"/>
              <a:gd name="connsiteX11" fmla="*/ 495300 w 533400"/>
              <a:gd name="connsiteY11" fmla="*/ 408891 h 733084"/>
              <a:gd name="connsiteX12" fmla="*/ 495300 w 533400"/>
              <a:gd name="connsiteY12" fmla="*/ 421591 h 733084"/>
              <a:gd name="connsiteX13" fmla="*/ 495300 w 533400"/>
              <a:gd name="connsiteY13" fmla="*/ 497791 h 733084"/>
              <a:gd name="connsiteX14" fmla="*/ 508000 w 533400"/>
              <a:gd name="connsiteY14" fmla="*/ 548591 h 733084"/>
              <a:gd name="connsiteX15" fmla="*/ 520700 w 533400"/>
              <a:gd name="connsiteY15" fmla="*/ 599391 h 733084"/>
              <a:gd name="connsiteX16" fmla="*/ 533400 w 533400"/>
              <a:gd name="connsiteY16" fmla="*/ 637491 h 733084"/>
              <a:gd name="connsiteX17" fmla="*/ 508000 w 533400"/>
              <a:gd name="connsiteY17" fmla="*/ 688291 h 733084"/>
              <a:gd name="connsiteX18" fmla="*/ 431800 w 533400"/>
              <a:gd name="connsiteY18" fmla="*/ 713691 h 733084"/>
              <a:gd name="connsiteX19" fmla="*/ 330200 w 533400"/>
              <a:gd name="connsiteY19" fmla="*/ 726391 h 733084"/>
              <a:gd name="connsiteX20" fmla="*/ 266700 w 533400"/>
              <a:gd name="connsiteY20" fmla="*/ 726391 h 733084"/>
              <a:gd name="connsiteX21" fmla="*/ 190500 w 533400"/>
              <a:gd name="connsiteY21" fmla="*/ 726391 h 733084"/>
              <a:gd name="connsiteX22" fmla="*/ 88900 w 533400"/>
              <a:gd name="connsiteY22" fmla="*/ 688291 h 733084"/>
              <a:gd name="connsiteX23" fmla="*/ 63500 w 533400"/>
              <a:gd name="connsiteY23" fmla="*/ 612091 h 733084"/>
              <a:gd name="connsiteX24" fmla="*/ 63500 w 533400"/>
              <a:gd name="connsiteY24" fmla="*/ 612091 h 733084"/>
              <a:gd name="connsiteX25" fmla="*/ 50800 w 533400"/>
              <a:gd name="connsiteY25" fmla="*/ 497791 h 733084"/>
              <a:gd name="connsiteX26" fmla="*/ 25400 w 533400"/>
              <a:gd name="connsiteY26" fmla="*/ 446991 h 733084"/>
              <a:gd name="connsiteX27" fmla="*/ 25400 w 533400"/>
              <a:gd name="connsiteY27" fmla="*/ 446991 h 73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33400" h="733084">
                <a:moveTo>
                  <a:pt x="0" y="192991"/>
                </a:moveTo>
                <a:lnTo>
                  <a:pt x="0" y="192991"/>
                </a:lnTo>
                <a:cubicBezTo>
                  <a:pt x="27696" y="82208"/>
                  <a:pt x="9788" y="122615"/>
                  <a:pt x="38100" y="65991"/>
                </a:cubicBezTo>
                <a:cubicBezTo>
                  <a:pt x="93689" y="24299"/>
                  <a:pt x="73933" y="42858"/>
                  <a:pt x="101600" y="15191"/>
                </a:cubicBezTo>
                <a:cubicBezTo>
                  <a:pt x="177553" y="0"/>
                  <a:pt x="143514" y="2491"/>
                  <a:pt x="203200" y="2491"/>
                </a:cubicBezTo>
                <a:lnTo>
                  <a:pt x="203200" y="2491"/>
                </a:lnTo>
                <a:lnTo>
                  <a:pt x="381000" y="40591"/>
                </a:lnTo>
                <a:cubicBezTo>
                  <a:pt x="438101" y="140518"/>
                  <a:pt x="431800" y="95361"/>
                  <a:pt x="431800" y="167591"/>
                </a:cubicBezTo>
                <a:cubicBezTo>
                  <a:pt x="452383" y="203611"/>
                  <a:pt x="486264" y="249412"/>
                  <a:pt x="495300" y="294591"/>
                </a:cubicBezTo>
                <a:cubicBezTo>
                  <a:pt x="496960" y="302893"/>
                  <a:pt x="495300" y="311524"/>
                  <a:pt x="495300" y="319991"/>
                </a:cubicBezTo>
                <a:cubicBezTo>
                  <a:pt x="499533" y="336924"/>
                  <a:pt x="508000" y="353337"/>
                  <a:pt x="508000" y="370791"/>
                </a:cubicBezTo>
                <a:cubicBezTo>
                  <a:pt x="508000" y="384178"/>
                  <a:pt x="498547" y="395904"/>
                  <a:pt x="495300" y="408891"/>
                </a:cubicBezTo>
                <a:cubicBezTo>
                  <a:pt x="494273" y="412998"/>
                  <a:pt x="495300" y="417358"/>
                  <a:pt x="495300" y="421591"/>
                </a:cubicBezTo>
                <a:lnTo>
                  <a:pt x="495300" y="497791"/>
                </a:lnTo>
                <a:cubicBezTo>
                  <a:pt x="499533" y="514724"/>
                  <a:pt x="503205" y="531808"/>
                  <a:pt x="508000" y="548591"/>
                </a:cubicBezTo>
                <a:cubicBezTo>
                  <a:pt x="522039" y="597726"/>
                  <a:pt x="520700" y="571084"/>
                  <a:pt x="520700" y="599391"/>
                </a:cubicBezTo>
                <a:cubicBezTo>
                  <a:pt x="524933" y="612091"/>
                  <a:pt x="533400" y="624104"/>
                  <a:pt x="533400" y="637491"/>
                </a:cubicBezTo>
                <a:cubicBezTo>
                  <a:pt x="533400" y="666677"/>
                  <a:pt x="523640" y="672651"/>
                  <a:pt x="508000" y="688291"/>
                </a:cubicBezTo>
                <a:lnTo>
                  <a:pt x="431800" y="713691"/>
                </a:lnTo>
                <a:cubicBezTo>
                  <a:pt x="373620" y="733084"/>
                  <a:pt x="407087" y="726391"/>
                  <a:pt x="330200" y="726391"/>
                </a:cubicBezTo>
                <a:lnTo>
                  <a:pt x="266700" y="726391"/>
                </a:lnTo>
                <a:lnTo>
                  <a:pt x="190500" y="726391"/>
                </a:lnTo>
                <a:cubicBezTo>
                  <a:pt x="102489" y="711723"/>
                  <a:pt x="132508" y="731899"/>
                  <a:pt x="88900" y="688291"/>
                </a:cubicBezTo>
                <a:cubicBezTo>
                  <a:pt x="56455" y="639624"/>
                  <a:pt x="63500" y="665455"/>
                  <a:pt x="63500" y="612091"/>
                </a:cubicBezTo>
                <a:lnTo>
                  <a:pt x="63500" y="612091"/>
                </a:lnTo>
                <a:cubicBezTo>
                  <a:pt x="59267" y="573991"/>
                  <a:pt x="60097" y="534981"/>
                  <a:pt x="50800" y="497791"/>
                </a:cubicBezTo>
                <a:cubicBezTo>
                  <a:pt x="23052" y="386798"/>
                  <a:pt x="25400" y="494194"/>
                  <a:pt x="25400" y="446991"/>
                </a:cubicBezTo>
                <a:lnTo>
                  <a:pt x="25400" y="446991"/>
                </a:lnTo>
              </a:path>
            </a:pathLst>
          </a:custGeom>
          <a:solidFill>
            <a:schemeClr val="bg2">
              <a:lumMod val="90000"/>
            </a:schemeClr>
          </a:solidFill>
          <a:ln>
            <a:noFill/>
          </a:ln>
        </p:spPr>
        <p:style>
          <a:lnRef idx="1">
            <a:schemeClr val="accent1"/>
          </a:lnRef>
          <a:fillRef idx="0">
            <a:schemeClr val="accent1"/>
          </a:fillRef>
          <a:effectRef idx="0">
            <a:schemeClr val="accent1"/>
          </a:effectRef>
          <a:fontRef idx="minor">
            <a:schemeClr val="tx1"/>
          </a:fontRef>
        </p:style>
        <p:txBody>
          <a:bodyPr lIns="77751" tIns="38876" rIns="77751" bIns="38876" rtlCol="0" anchor="ctr"/>
          <a:lstStyle/>
          <a:p>
            <a:pPr algn="ctr"/>
            <a:r>
              <a:rPr lang="zh-CN" altLang="en-US" sz="1500" b="1" dirty="0">
                <a:latin typeface="方正舒体" panose="02010601030101010101" pitchFamily="2" charset="-122"/>
                <a:ea typeface="方正舒体" panose="02010601030101010101" pitchFamily="2" charset="-122"/>
              </a:rPr>
              <a:t>洪雅</a:t>
            </a:r>
            <a:endParaRPr lang="zh-CN" altLang="en-US" sz="1500" b="1" dirty="0">
              <a:latin typeface="方正舒体" panose="02010601030101010101" pitchFamily="2" charset="-122"/>
              <a:ea typeface="方正舒体" panose="02010601030101010101" pitchFamily="2" charset="-122"/>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sp>
        <p:nvSpPr>
          <p:cNvPr id="3" name="矩形 2"/>
          <p:cNvSpPr/>
          <p:nvPr userDrawn="1"/>
        </p:nvSpPr>
        <p:spPr>
          <a:xfrm>
            <a:off x="869232" y="153083"/>
            <a:ext cx="3234786" cy="447843"/>
          </a:xfrm>
          <a:prstGeom prst="rect">
            <a:avLst/>
          </a:prstGeom>
        </p:spPr>
        <p:txBody>
          <a:bodyPr wrap="none" lIns="77751" tIns="38876" rIns="77751" bIns="38876">
            <a:spAutoFit/>
          </a:bodyPr>
          <a:lstStyle/>
          <a:p>
            <a:pPr defTabSz="1218565" fontAlgn="auto">
              <a:spcAft>
                <a:spcPts val="0"/>
              </a:spcAft>
              <a:defRPr/>
            </a:pPr>
            <a:r>
              <a:rPr lang="zh-CN" altLang="en-US" sz="2400" dirty="0">
                <a:latin typeface="华文行楷" panose="02010800040101010101" pitchFamily="2" charset="-122"/>
                <a:ea typeface="华文行楷" panose="02010800040101010101" pitchFamily="2" charset="-122"/>
              </a:rPr>
              <a:t>东岳镇观音村村庄规划</a:t>
            </a:r>
            <a:endParaRPr lang="zh-CN" altLang="en-US" sz="2400" dirty="0">
              <a:latin typeface="华文行楷" panose="02010800040101010101" pitchFamily="2" charset="-122"/>
              <a:ea typeface="华文行楷" panose="02010800040101010101" pitchFamily="2" charset="-122"/>
            </a:endParaRPr>
          </a:p>
        </p:txBody>
      </p:sp>
      <p:sp>
        <p:nvSpPr>
          <p:cNvPr id="4" name="任意多边形 3"/>
          <p:cNvSpPr/>
          <p:nvPr userDrawn="1"/>
        </p:nvSpPr>
        <p:spPr>
          <a:xfrm>
            <a:off x="278154" y="79866"/>
            <a:ext cx="507934" cy="523631"/>
          </a:xfrm>
          <a:custGeom>
            <a:avLst/>
            <a:gdLst>
              <a:gd name="connsiteX0" fmla="*/ 0 w 533400"/>
              <a:gd name="connsiteY0" fmla="*/ 192991 h 733084"/>
              <a:gd name="connsiteX1" fmla="*/ 0 w 533400"/>
              <a:gd name="connsiteY1" fmla="*/ 192991 h 733084"/>
              <a:gd name="connsiteX2" fmla="*/ 38100 w 533400"/>
              <a:gd name="connsiteY2" fmla="*/ 65991 h 733084"/>
              <a:gd name="connsiteX3" fmla="*/ 101600 w 533400"/>
              <a:gd name="connsiteY3" fmla="*/ 15191 h 733084"/>
              <a:gd name="connsiteX4" fmla="*/ 203200 w 533400"/>
              <a:gd name="connsiteY4" fmla="*/ 2491 h 733084"/>
              <a:gd name="connsiteX5" fmla="*/ 203200 w 533400"/>
              <a:gd name="connsiteY5" fmla="*/ 2491 h 733084"/>
              <a:gd name="connsiteX6" fmla="*/ 381000 w 533400"/>
              <a:gd name="connsiteY6" fmla="*/ 40591 h 733084"/>
              <a:gd name="connsiteX7" fmla="*/ 431800 w 533400"/>
              <a:gd name="connsiteY7" fmla="*/ 167591 h 733084"/>
              <a:gd name="connsiteX8" fmla="*/ 495300 w 533400"/>
              <a:gd name="connsiteY8" fmla="*/ 294591 h 733084"/>
              <a:gd name="connsiteX9" fmla="*/ 495300 w 533400"/>
              <a:gd name="connsiteY9" fmla="*/ 319991 h 733084"/>
              <a:gd name="connsiteX10" fmla="*/ 508000 w 533400"/>
              <a:gd name="connsiteY10" fmla="*/ 370791 h 733084"/>
              <a:gd name="connsiteX11" fmla="*/ 495300 w 533400"/>
              <a:gd name="connsiteY11" fmla="*/ 408891 h 733084"/>
              <a:gd name="connsiteX12" fmla="*/ 495300 w 533400"/>
              <a:gd name="connsiteY12" fmla="*/ 421591 h 733084"/>
              <a:gd name="connsiteX13" fmla="*/ 495300 w 533400"/>
              <a:gd name="connsiteY13" fmla="*/ 497791 h 733084"/>
              <a:gd name="connsiteX14" fmla="*/ 508000 w 533400"/>
              <a:gd name="connsiteY14" fmla="*/ 548591 h 733084"/>
              <a:gd name="connsiteX15" fmla="*/ 520700 w 533400"/>
              <a:gd name="connsiteY15" fmla="*/ 599391 h 733084"/>
              <a:gd name="connsiteX16" fmla="*/ 533400 w 533400"/>
              <a:gd name="connsiteY16" fmla="*/ 637491 h 733084"/>
              <a:gd name="connsiteX17" fmla="*/ 508000 w 533400"/>
              <a:gd name="connsiteY17" fmla="*/ 688291 h 733084"/>
              <a:gd name="connsiteX18" fmla="*/ 431800 w 533400"/>
              <a:gd name="connsiteY18" fmla="*/ 713691 h 733084"/>
              <a:gd name="connsiteX19" fmla="*/ 330200 w 533400"/>
              <a:gd name="connsiteY19" fmla="*/ 726391 h 733084"/>
              <a:gd name="connsiteX20" fmla="*/ 266700 w 533400"/>
              <a:gd name="connsiteY20" fmla="*/ 726391 h 733084"/>
              <a:gd name="connsiteX21" fmla="*/ 190500 w 533400"/>
              <a:gd name="connsiteY21" fmla="*/ 726391 h 733084"/>
              <a:gd name="connsiteX22" fmla="*/ 88900 w 533400"/>
              <a:gd name="connsiteY22" fmla="*/ 688291 h 733084"/>
              <a:gd name="connsiteX23" fmla="*/ 63500 w 533400"/>
              <a:gd name="connsiteY23" fmla="*/ 612091 h 733084"/>
              <a:gd name="connsiteX24" fmla="*/ 63500 w 533400"/>
              <a:gd name="connsiteY24" fmla="*/ 612091 h 733084"/>
              <a:gd name="connsiteX25" fmla="*/ 50800 w 533400"/>
              <a:gd name="connsiteY25" fmla="*/ 497791 h 733084"/>
              <a:gd name="connsiteX26" fmla="*/ 25400 w 533400"/>
              <a:gd name="connsiteY26" fmla="*/ 446991 h 733084"/>
              <a:gd name="connsiteX27" fmla="*/ 25400 w 533400"/>
              <a:gd name="connsiteY27" fmla="*/ 446991 h 73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33400" h="733084">
                <a:moveTo>
                  <a:pt x="0" y="192991"/>
                </a:moveTo>
                <a:lnTo>
                  <a:pt x="0" y="192991"/>
                </a:lnTo>
                <a:cubicBezTo>
                  <a:pt x="27696" y="82208"/>
                  <a:pt x="9788" y="122615"/>
                  <a:pt x="38100" y="65991"/>
                </a:cubicBezTo>
                <a:cubicBezTo>
                  <a:pt x="93689" y="24299"/>
                  <a:pt x="73933" y="42858"/>
                  <a:pt x="101600" y="15191"/>
                </a:cubicBezTo>
                <a:cubicBezTo>
                  <a:pt x="177553" y="0"/>
                  <a:pt x="143514" y="2491"/>
                  <a:pt x="203200" y="2491"/>
                </a:cubicBezTo>
                <a:lnTo>
                  <a:pt x="203200" y="2491"/>
                </a:lnTo>
                <a:lnTo>
                  <a:pt x="381000" y="40591"/>
                </a:lnTo>
                <a:cubicBezTo>
                  <a:pt x="438101" y="140518"/>
                  <a:pt x="431800" y="95361"/>
                  <a:pt x="431800" y="167591"/>
                </a:cubicBezTo>
                <a:cubicBezTo>
                  <a:pt x="452383" y="203611"/>
                  <a:pt x="486264" y="249412"/>
                  <a:pt x="495300" y="294591"/>
                </a:cubicBezTo>
                <a:cubicBezTo>
                  <a:pt x="496960" y="302893"/>
                  <a:pt x="495300" y="311524"/>
                  <a:pt x="495300" y="319991"/>
                </a:cubicBezTo>
                <a:cubicBezTo>
                  <a:pt x="499533" y="336924"/>
                  <a:pt x="508000" y="353337"/>
                  <a:pt x="508000" y="370791"/>
                </a:cubicBezTo>
                <a:cubicBezTo>
                  <a:pt x="508000" y="384178"/>
                  <a:pt x="498547" y="395904"/>
                  <a:pt x="495300" y="408891"/>
                </a:cubicBezTo>
                <a:cubicBezTo>
                  <a:pt x="494273" y="412998"/>
                  <a:pt x="495300" y="417358"/>
                  <a:pt x="495300" y="421591"/>
                </a:cubicBezTo>
                <a:lnTo>
                  <a:pt x="495300" y="497791"/>
                </a:lnTo>
                <a:cubicBezTo>
                  <a:pt x="499533" y="514724"/>
                  <a:pt x="503205" y="531808"/>
                  <a:pt x="508000" y="548591"/>
                </a:cubicBezTo>
                <a:cubicBezTo>
                  <a:pt x="522039" y="597726"/>
                  <a:pt x="520700" y="571084"/>
                  <a:pt x="520700" y="599391"/>
                </a:cubicBezTo>
                <a:cubicBezTo>
                  <a:pt x="524933" y="612091"/>
                  <a:pt x="533400" y="624104"/>
                  <a:pt x="533400" y="637491"/>
                </a:cubicBezTo>
                <a:cubicBezTo>
                  <a:pt x="533400" y="666677"/>
                  <a:pt x="523640" y="672651"/>
                  <a:pt x="508000" y="688291"/>
                </a:cubicBezTo>
                <a:lnTo>
                  <a:pt x="431800" y="713691"/>
                </a:lnTo>
                <a:cubicBezTo>
                  <a:pt x="373620" y="733084"/>
                  <a:pt x="407087" y="726391"/>
                  <a:pt x="330200" y="726391"/>
                </a:cubicBezTo>
                <a:lnTo>
                  <a:pt x="266700" y="726391"/>
                </a:lnTo>
                <a:lnTo>
                  <a:pt x="190500" y="726391"/>
                </a:lnTo>
                <a:cubicBezTo>
                  <a:pt x="102489" y="711723"/>
                  <a:pt x="132508" y="731899"/>
                  <a:pt x="88900" y="688291"/>
                </a:cubicBezTo>
                <a:cubicBezTo>
                  <a:pt x="56455" y="639624"/>
                  <a:pt x="63500" y="665455"/>
                  <a:pt x="63500" y="612091"/>
                </a:cubicBezTo>
                <a:lnTo>
                  <a:pt x="63500" y="612091"/>
                </a:lnTo>
                <a:cubicBezTo>
                  <a:pt x="59267" y="573991"/>
                  <a:pt x="60097" y="534981"/>
                  <a:pt x="50800" y="497791"/>
                </a:cubicBezTo>
                <a:cubicBezTo>
                  <a:pt x="23052" y="386798"/>
                  <a:pt x="25400" y="494194"/>
                  <a:pt x="25400" y="446991"/>
                </a:cubicBezTo>
                <a:lnTo>
                  <a:pt x="25400" y="446991"/>
                </a:lnTo>
              </a:path>
            </a:pathLst>
          </a:custGeom>
          <a:solidFill>
            <a:srgbClr val="FF0000"/>
          </a:solidFill>
          <a:ln>
            <a:noFill/>
          </a:ln>
        </p:spPr>
        <p:style>
          <a:lnRef idx="1">
            <a:schemeClr val="accent1"/>
          </a:lnRef>
          <a:fillRef idx="0">
            <a:schemeClr val="accent1"/>
          </a:fillRef>
          <a:effectRef idx="0">
            <a:schemeClr val="accent1"/>
          </a:effectRef>
          <a:fontRef idx="minor">
            <a:schemeClr val="tx1"/>
          </a:fontRef>
        </p:style>
        <p:txBody>
          <a:bodyPr lIns="77751" tIns="38876" rIns="77751" bIns="38876" rtlCol="0" anchor="ctr"/>
          <a:lstStyle/>
          <a:p>
            <a:pPr algn="ctr"/>
            <a:r>
              <a:rPr lang="zh-CN" altLang="en-US" sz="1500" b="1" dirty="0">
                <a:latin typeface="方正舒体" panose="02010601030101010101" pitchFamily="2" charset="-122"/>
                <a:ea typeface="方正舒体" panose="02010601030101010101" pitchFamily="2" charset="-122"/>
              </a:rPr>
              <a:t>洪雅</a:t>
            </a:r>
            <a:endParaRPr lang="zh-CN" altLang="en-US" sz="1500" b="1" dirty="0">
              <a:latin typeface="方正舒体" panose="02010601030101010101" pitchFamily="2" charset="-122"/>
              <a:ea typeface="方正舒体" panose="02010601030101010101" pitchFamily="2" charset="-122"/>
            </a:endParaRPr>
          </a:p>
        </p:txBody>
      </p:sp>
      <p:pic>
        <p:nvPicPr>
          <p:cNvPr id="8" name="图片 7"/>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315" y="-9810"/>
            <a:ext cx="12190100" cy="6867810"/>
          </a:xfrm>
          <a:prstGeom prst="rect">
            <a:avLst/>
          </a:prstGeom>
        </p:spPr>
      </p:pic>
      <p:sp>
        <p:nvSpPr>
          <p:cNvPr id="9" name="矩形 8"/>
          <p:cNvSpPr/>
          <p:nvPr userDrawn="1"/>
        </p:nvSpPr>
        <p:spPr>
          <a:xfrm>
            <a:off x="1014356" y="261940"/>
            <a:ext cx="3234786" cy="447843"/>
          </a:xfrm>
          <a:prstGeom prst="rect">
            <a:avLst/>
          </a:prstGeom>
        </p:spPr>
        <p:txBody>
          <a:bodyPr wrap="none" lIns="77751" tIns="38876" rIns="77751" bIns="38876">
            <a:spAutoFit/>
          </a:bodyPr>
          <a:lstStyle/>
          <a:p>
            <a:pPr defTabSz="1218565" fontAlgn="auto">
              <a:spcAft>
                <a:spcPts val="0"/>
              </a:spcAft>
              <a:defRPr/>
            </a:pPr>
            <a:r>
              <a:rPr lang="zh-CN" altLang="en-US" sz="2400" dirty="0">
                <a:latin typeface="华文行楷" panose="02010800040101010101" pitchFamily="2" charset="-122"/>
                <a:ea typeface="华文行楷" panose="02010800040101010101" pitchFamily="2" charset="-122"/>
              </a:rPr>
              <a:t>东岳镇观音村村庄规划</a:t>
            </a:r>
            <a:endParaRPr lang="zh-CN" altLang="en-US" sz="2400" dirty="0">
              <a:latin typeface="华文行楷" panose="02010800040101010101" pitchFamily="2" charset="-122"/>
              <a:ea typeface="华文行楷" panose="02010800040101010101" pitchFamily="2" charset="-122"/>
            </a:endParaRPr>
          </a:p>
        </p:txBody>
      </p:sp>
      <p:sp>
        <p:nvSpPr>
          <p:cNvPr id="10" name="任意多边形 9"/>
          <p:cNvSpPr/>
          <p:nvPr userDrawn="1"/>
        </p:nvSpPr>
        <p:spPr>
          <a:xfrm>
            <a:off x="423278" y="188722"/>
            <a:ext cx="507934" cy="523631"/>
          </a:xfrm>
          <a:custGeom>
            <a:avLst/>
            <a:gdLst>
              <a:gd name="connsiteX0" fmla="*/ 0 w 533400"/>
              <a:gd name="connsiteY0" fmla="*/ 192991 h 733084"/>
              <a:gd name="connsiteX1" fmla="*/ 0 w 533400"/>
              <a:gd name="connsiteY1" fmla="*/ 192991 h 733084"/>
              <a:gd name="connsiteX2" fmla="*/ 38100 w 533400"/>
              <a:gd name="connsiteY2" fmla="*/ 65991 h 733084"/>
              <a:gd name="connsiteX3" fmla="*/ 101600 w 533400"/>
              <a:gd name="connsiteY3" fmla="*/ 15191 h 733084"/>
              <a:gd name="connsiteX4" fmla="*/ 203200 w 533400"/>
              <a:gd name="connsiteY4" fmla="*/ 2491 h 733084"/>
              <a:gd name="connsiteX5" fmla="*/ 203200 w 533400"/>
              <a:gd name="connsiteY5" fmla="*/ 2491 h 733084"/>
              <a:gd name="connsiteX6" fmla="*/ 381000 w 533400"/>
              <a:gd name="connsiteY6" fmla="*/ 40591 h 733084"/>
              <a:gd name="connsiteX7" fmla="*/ 431800 w 533400"/>
              <a:gd name="connsiteY7" fmla="*/ 167591 h 733084"/>
              <a:gd name="connsiteX8" fmla="*/ 495300 w 533400"/>
              <a:gd name="connsiteY8" fmla="*/ 294591 h 733084"/>
              <a:gd name="connsiteX9" fmla="*/ 495300 w 533400"/>
              <a:gd name="connsiteY9" fmla="*/ 319991 h 733084"/>
              <a:gd name="connsiteX10" fmla="*/ 508000 w 533400"/>
              <a:gd name="connsiteY10" fmla="*/ 370791 h 733084"/>
              <a:gd name="connsiteX11" fmla="*/ 495300 w 533400"/>
              <a:gd name="connsiteY11" fmla="*/ 408891 h 733084"/>
              <a:gd name="connsiteX12" fmla="*/ 495300 w 533400"/>
              <a:gd name="connsiteY12" fmla="*/ 421591 h 733084"/>
              <a:gd name="connsiteX13" fmla="*/ 495300 w 533400"/>
              <a:gd name="connsiteY13" fmla="*/ 497791 h 733084"/>
              <a:gd name="connsiteX14" fmla="*/ 508000 w 533400"/>
              <a:gd name="connsiteY14" fmla="*/ 548591 h 733084"/>
              <a:gd name="connsiteX15" fmla="*/ 520700 w 533400"/>
              <a:gd name="connsiteY15" fmla="*/ 599391 h 733084"/>
              <a:gd name="connsiteX16" fmla="*/ 533400 w 533400"/>
              <a:gd name="connsiteY16" fmla="*/ 637491 h 733084"/>
              <a:gd name="connsiteX17" fmla="*/ 508000 w 533400"/>
              <a:gd name="connsiteY17" fmla="*/ 688291 h 733084"/>
              <a:gd name="connsiteX18" fmla="*/ 431800 w 533400"/>
              <a:gd name="connsiteY18" fmla="*/ 713691 h 733084"/>
              <a:gd name="connsiteX19" fmla="*/ 330200 w 533400"/>
              <a:gd name="connsiteY19" fmla="*/ 726391 h 733084"/>
              <a:gd name="connsiteX20" fmla="*/ 266700 w 533400"/>
              <a:gd name="connsiteY20" fmla="*/ 726391 h 733084"/>
              <a:gd name="connsiteX21" fmla="*/ 190500 w 533400"/>
              <a:gd name="connsiteY21" fmla="*/ 726391 h 733084"/>
              <a:gd name="connsiteX22" fmla="*/ 88900 w 533400"/>
              <a:gd name="connsiteY22" fmla="*/ 688291 h 733084"/>
              <a:gd name="connsiteX23" fmla="*/ 63500 w 533400"/>
              <a:gd name="connsiteY23" fmla="*/ 612091 h 733084"/>
              <a:gd name="connsiteX24" fmla="*/ 63500 w 533400"/>
              <a:gd name="connsiteY24" fmla="*/ 612091 h 733084"/>
              <a:gd name="connsiteX25" fmla="*/ 50800 w 533400"/>
              <a:gd name="connsiteY25" fmla="*/ 497791 h 733084"/>
              <a:gd name="connsiteX26" fmla="*/ 25400 w 533400"/>
              <a:gd name="connsiteY26" fmla="*/ 446991 h 733084"/>
              <a:gd name="connsiteX27" fmla="*/ 25400 w 533400"/>
              <a:gd name="connsiteY27" fmla="*/ 446991 h 73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33400" h="733084">
                <a:moveTo>
                  <a:pt x="0" y="192991"/>
                </a:moveTo>
                <a:lnTo>
                  <a:pt x="0" y="192991"/>
                </a:lnTo>
                <a:cubicBezTo>
                  <a:pt x="27696" y="82208"/>
                  <a:pt x="9788" y="122615"/>
                  <a:pt x="38100" y="65991"/>
                </a:cubicBezTo>
                <a:cubicBezTo>
                  <a:pt x="93689" y="24299"/>
                  <a:pt x="73933" y="42858"/>
                  <a:pt x="101600" y="15191"/>
                </a:cubicBezTo>
                <a:cubicBezTo>
                  <a:pt x="177553" y="0"/>
                  <a:pt x="143514" y="2491"/>
                  <a:pt x="203200" y="2491"/>
                </a:cubicBezTo>
                <a:lnTo>
                  <a:pt x="203200" y="2491"/>
                </a:lnTo>
                <a:lnTo>
                  <a:pt x="381000" y="40591"/>
                </a:lnTo>
                <a:cubicBezTo>
                  <a:pt x="438101" y="140518"/>
                  <a:pt x="431800" y="95361"/>
                  <a:pt x="431800" y="167591"/>
                </a:cubicBezTo>
                <a:cubicBezTo>
                  <a:pt x="452383" y="203611"/>
                  <a:pt x="486264" y="249412"/>
                  <a:pt x="495300" y="294591"/>
                </a:cubicBezTo>
                <a:cubicBezTo>
                  <a:pt x="496960" y="302893"/>
                  <a:pt x="495300" y="311524"/>
                  <a:pt x="495300" y="319991"/>
                </a:cubicBezTo>
                <a:cubicBezTo>
                  <a:pt x="499533" y="336924"/>
                  <a:pt x="508000" y="353337"/>
                  <a:pt x="508000" y="370791"/>
                </a:cubicBezTo>
                <a:cubicBezTo>
                  <a:pt x="508000" y="384178"/>
                  <a:pt x="498547" y="395904"/>
                  <a:pt x="495300" y="408891"/>
                </a:cubicBezTo>
                <a:cubicBezTo>
                  <a:pt x="494273" y="412998"/>
                  <a:pt x="495300" y="417358"/>
                  <a:pt x="495300" y="421591"/>
                </a:cubicBezTo>
                <a:lnTo>
                  <a:pt x="495300" y="497791"/>
                </a:lnTo>
                <a:cubicBezTo>
                  <a:pt x="499533" y="514724"/>
                  <a:pt x="503205" y="531808"/>
                  <a:pt x="508000" y="548591"/>
                </a:cubicBezTo>
                <a:cubicBezTo>
                  <a:pt x="522039" y="597726"/>
                  <a:pt x="520700" y="571084"/>
                  <a:pt x="520700" y="599391"/>
                </a:cubicBezTo>
                <a:cubicBezTo>
                  <a:pt x="524933" y="612091"/>
                  <a:pt x="533400" y="624104"/>
                  <a:pt x="533400" y="637491"/>
                </a:cubicBezTo>
                <a:cubicBezTo>
                  <a:pt x="533400" y="666677"/>
                  <a:pt x="523640" y="672651"/>
                  <a:pt x="508000" y="688291"/>
                </a:cubicBezTo>
                <a:lnTo>
                  <a:pt x="431800" y="713691"/>
                </a:lnTo>
                <a:cubicBezTo>
                  <a:pt x="373620" y="733084"/>
                  <a:pt x="407087" y="726391"/>
                  <a:pt x="330200" y="726391"/>
                </a:cubicBezTo>
                <a:lnTo>
                  <a:pt x="266700" y="726391"/>
                </a:lnTo>
                <a:lnTo>
                  <a:pt x="190500" y="726391"/>
                </a:lnTo>
                <a:cubicBezTo>
                  <a:pt x="102489" y="711723"/>
                  <a:pt x="132508" y="731899"/>
                  <a:pt x="88900" y="688291"/>
                </a:cubicBezTo>
                <a:cubicBezTo>
                  <a:pt x="56455" y="639624"/>
                  <a:pt x="63500" y="665455"/>
                  <a:pt x="63500" y="612091"/>
                </a:cubicBezTo>
                <a:lnTo>
                  <a:pt x="63500" y="612091"/>
                </a:lnTo>
                <a:cubicBezTo>
                  <a:pt x="59267" y="573991"/>
                  <a:pt x="60097" y="534981"/>
                  <a:pt x="50800" y="497791"/>
                </a:cubicBezTo>
                <a:cubicBezTo>
                  <a:pt x="23052" y="386798"/>
                  <a:pt x="25400" y="494194"/>
                  <a:pt x="25400" y="446991"/>
                </a:cubicBezTo>
                <a:lnTo>
                  <a:pt x="25400" y="446991"/>
                </a:lnTo>
              </a:path>
            </a:pathLst>
          </a:custGeom>
          <a:solidFill>
            <a:schemeClr val="bg2">
              <a:lumMod val="90000"/>
            </a:schemeClr>
          </a:solidFill>
          <a:ln>
            <a:noFill/>
          </a:ln>
        </p:spPr>
        <p:style>
          <a:lnRef idx="1">
            <a:schemeClr val="accent1"/>
          </a:lnRef>
          <a:fillRef idx="0">
            <a:schemeClr val="accent1"/>
          </a:fillRef>
          <a:effectRef idx="0">
            <a:schemeClr val="accent1"/>
          </a:effectRef>
          <a:fontRef idx="minor">
            <a:schemeClr val="tx1"/>
          </a:fontRef>
        </p:style>
        <p:txBody>
          <a:bodyPr lIns="77751" tIns="38876" rIns="77751" bIns="38876" rtlCol="0" anchor="ctr"/>
          <a:lstStyle/>
          <a:p>
            <a:pPr algn="ctr"/>
            <a:r>
              <a:rPr lang="zh-CN" altLang="en-US" sz="1500" b="1" dirty="0">
                <a:latin typeface="方正舒体" panose="02010601030101010101" pitchFamily="2" charset="-122"/>
                <a:ea typeface="方正舒体" panose="02010601030101010101" pitchFamily="2" charset="-122"/>
              </a:rPr>
              <a:t>洪雅</a:t>
            </a:r>
            <a:endParaRPr lang="zh-CN" altLang="en-US" sz="1500" b="1" dirty="0">
              <a:latin typeface="方正舒体" panose="02010601030101010101" pitchFamily="2" charset="-122"/>
              <a:ea typeface="方正舒体" panose="02010601030101010101" pitchFamily="2" charset="-122"/>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sp>
        <p:nvSpPr>
          <p:cNvPr id="3" name="矩形 2"/>
          <p:cNvSpPr/>
          <p:nvPr userDrawn="1"/>
        </p:nvSpPr>
        <p:spPr>
          <a:xfrm>
            <a:off x="869232" y="153083"/>
            <a:ext cx="3234786" cy="447843"/>
          </a:xfrm>
          <a:prstGeom prst="rect">
            <a:avLst/>
          </a:prstGeom>
        </p:spPr>
        <p:txBody>
          <a:bodyPr wrap="none" lIns="77751" tIns="38876" rIns="77751" bIns="38876">
            <a:spAutoFit/>
          </a:bodyPr>
          <a:lstStyle/>
          <a:p>
            <a:pPr defTabSz="1218565" fontAlgn="auto">
              <a:spcAft>
                <a:spcPts val="0"/>
              </a:spcAft>
              <a:defRPr/>
            </a:pPr>
            <a:r>
              <a:rPr lang="zh-CN" altLang="en-US" sz="2400" dirty="0">
                <a:latin typeface="华文行楷" panose="02010800040101010101" pitchFamily="2" charset="-122"/>
                <a:ea typeface="华文行楷" panose="02010800040101010101" pitchFamily="2" charset="-122"/>
              </a:rPr>
              <a:t>东岳镇观音村村庄规划</a:t>
            </a:r>
            <a:endParaRPr lang="zh-CN" altLang="en-US" sz="2400" dirty="0">
              <a:latin typeface="华文行楷" panose="02010800040101010101" pitchFamily="2" charset="-122"/>
              <a:ea typeface="华文行楷" panose="02010800040101010101" pitchFamily="2" charset="-122"/>
            </a:endParaRPr>
          </a:p>
        </p:txBody>
      </p:sp>
      <p:sp>
        <p:nvSpPr>
          <p:cNvPr id="4" name="任意多边形 3"/>
          <p:cNvSpPr/>
          <p:nvPr userDrawn="1"/>
        </p:nvSpPr>
        <p:spPr>
          <a:xfrm>
            <a:off x="278154" y="79866"/>
            <a:ext cx="507934" cy="523631"/>
          </a:xfrm>
          <a:custGeom>
            <a:avLst/>
            <a:gdLst>
              <a:gd name="connsiteX0" fmla="*/ 0 w 533400"/>
              <a:gd name="connsiteY0" fmla="*/ 192991 h 733084"/>
              <a:gd name="connsiteX1" fmla="*/ 0 w 533400"/>
              <a:gd name="connsiteY1" fmla="*/ 192991 h 733084"/>
              <a:gd name="connsiteX2" fmla="*/ 38100 w 533400"/>
              <a:gd name="connsiteY2" fmla="*/ 65991 h 733084"/>
              <a:gd name="connsiteX3" fmla="*/ 101600 w 533400"/>
              <a:gd name="connsiteY3" fmla="*/ 15191 h 733084"/>
              <a:gd name="connsiteX4" fmla="*/ 203200 w 533400"/>
              <a:gd name="connsiteY4" fmla="*/ 2491 h 733084"/>
              <a:gd name="connsiteX5" fmla="*/ 203200 w 533400"/>
              <a:gd name="connsiteY5" fmla="*/ 2491 h 733084"/>
              <a:gd name="connsiteX6" fmla="*/ 381000 w 533400"/>
              <a:gd name="connsiteY6" fmla="*/ 40591 h 733084"/>
              <a:gd name="connsiteX7" fmla="*/ 431800 w 533400"/>
              <a:gd name="connsiteY7" fmla="*/ 167591 h 733084"/>
              <a:gd name="connsiteX8" fmla="*/ 495300 w 533400"/>
              <a:gd name="connsiteY8" fmla="*/ 294591 h 733084"/>
              <a:gd name="connsiteX9" fmla="*/ 495300 w 533400"/>
              <a:gd name="connsiteY9" fmla="*/ 319991 h 733084"/>
              <a:gd name="connsiteX10" fmla="*/ 508000 w 533400"/>
              <a:gd name="connsiteY10" fmla="*/ 370791 h 733084"/>
              <a:gd name="connsiteX11" fmla="*/ 495300 w 533400"/>
              <a:gd name="connsiteY11" fmla="*/ 408891 h 733084"/>
              <a:gd name="connsiteX12" fmla="*/ 495300 w 533400"/>
              <a:gd name="connsiteY12" fmla="*/ 421591 h 733084"/>
              <a:gd name="connsiteX13" fmla="*/ 495300 w 533400"/>
              <a:gd name="connsiteY13" fmla="*/ 497791 h 733084"/>
              <a:gd name="connsiteX14" fmla="*/ 508000 w 533400"/>
              <a:gd name="connsiteY14" fmla="*/ 548591 h 733084"/>
              <a:gd name="connsiteX15" fmla="*/ 520700 w 533400"/>
              <a:gd name="connsiteY15" fmla="*/ 599391 h 733084"/>
              <a:gd name="connsiteX16" fmla="*/ 533400 w 533400"/>
              <a:gd name="connsiteY16" fmla="*/ 637491 h 733084"/>
              <a:gd name="connsiteX17" fmla="*/ 508000 w 533400"/>
              <a:gd name="connsiteY17" fmla="*/ 688291 h 733084"/>
              <a:gd name="connsiteX18" fmla="*/ 431800 w 533400"/>
              <a:gd name="connsiteY18" fmla="*/ 713691 h 733084"/>
              <a:gd name="connsiteX19" fmla="*/ 330200 w 533400"/>
              <a:gd name="connsiteY19" fmla="*/ 726391 h 733084"/>
              <a:gd name="connsiteX20" fmla="*/ 266700 w 533400"/>
              <a:gd name="connsiteY20" fmla="*/ 726391 h 733084"/>
              <a:gd name="connsiteX21" fmla="*/ 190500 w 533400"/>
              <a:gd name="connsiteY21" fmla="*/ 726391 h 733084"/>
              <a:gd name="connsiteX22" fmla="*/ 88900 w 533400"/>
              <a:gd name="connsiteY22" fmla="*/ 688291 h 733084"/>
              <a:gd name="connsiteX23" fmla="*/ 63500 w 533400"/>
              <a:gd name="connsiteY23" fmla="*/ 612091 h 733084"/>
              <a:gd name="connsiteX24" fmla="*/ 63500 w 533400"/>
              <a:gd name="connsiteY24" fmla="*/ 612091 h 733084"/>
              <a:gd name="connsiteX25" fmla="*/ 50800 w 533400"/>
              <a:gd name="connsiteY25" fmla="*/ 497791 h 733084"/>
              <a:gd name="connsiteX26" fmla="*/ 25400 w 533400"/>
              <a:gd name="connsiteY26" fmla="*/ 446991 h 733084"/>
              <a:gd name="connsiteX27" fmla="*/ 25400 w 533400"/>
              <a:gd name="connsiteY27" fmla="*/ 446991 h 73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33400" h="733084">
                <a:moveTo>
                  <a:pt x="0" y="192991"/>
                </a:moveTo>
                <a:lnTo>
                  <a:pt x="0" y="192991"/>
                </a:lnTo>
                <a:cubicBezTo>
                  <a:pt x="27696" y="82208"/>
                  <a:pt x="9788" y="122615"/>
                  <a:pt x="38100" y="65991"/>
                </a:cubicBezTo>
                <a:cubicBezTo>
                  <a:pt x="93689" y="24299"/>
                  <a:pt x="73933" y="42858"/>
                  <a:pt x="101600" y="15191"/>
                </a:cubicBezTo>
                <a:cubicBezTo>
                  <a:pt x="177553" y="0"/>
                  <a:pt x="143514" y="2491"/>
                  <a:pt x="203200" y="2491"/>
                </a:cubicBezTo>
                <a:lnTo>
                  <a:pt x="203200" y="2491"/>
                </a:lnTo>
                <a:lnTo>
                  <a:pt x="381000" y="40591"/>
                </a:lnTo>
                <a:cubicBezTo>
                  <a:pt x="438101" y="140518"/>
                  <a:pt x="431800" y="95361"/>
                  <a:pt x="431800" y="167591"/>
                </a:cubicBezTo>
                <a:cubicBezTo>
                  <a:pt x="452383" y="203611"/>
                  <a:pt x="486264" y="249412"/>
                  <a:pt x="495300" y="294591"/>
                </a:cubicBezTo>
                <a:cubicBezTo>
                  <a:pt x="496960" y="302893"/>
                  <a:pt x="495300" y="311524"/>
                  <a:pt x="495300" y="319991"/>
                </a:cubicBezTo>
                <a:cubicBezTo>
                  <a:pt x="499533" y="336924"/>
                  <a:pt x="508000" y="353337"/>
                  <a:pt x="508000" y="370791"/>
                </a:cubicBezTo>
                <a:cubicBezTo>
                  <a:pt x="508000" y="384178"/>
                  <a:pt x="498547" y="395904"/>
                  <a:pt x="495300" y="408891"/>
                </a:cubicBezTo>
                <a:cubicBezTo>
                  <a:pt x="494273" y="412998"/>
                  <a:pt x="495300" y="417358"/>
                  <a:pt x="495300" y="421591"/>
                </a:cubicBezTo>
                <a:lnTo>
                  <a:pt x="495300" y="497791"/>
                </a:lnTo>
                <a:cubicBezTo>
                  <a:pt x="499533" y="514724"/>
                  <a:pt x="503205" y="531808"/>
                  <a:pt x="508000" y="548591"/>
                </a:cubicBezTo>
                <a:cubicBezTo>
                  <a:pt x="522039" y="597726"/>
                  <a:pt x="520700" y="571084"/>
                  <a:pt x="520700" y="599391"/>
                </a:cubicBezTo>
                <a:cubicBezTo>
                  <a:pt x="524933" y="612091"/>
                  <a:pt x="533400" y="624104"/>
                  <a:pt x="533400" y="637491"/>
                </a:cubicBezTo>
                <a:cubicBezTo>
                  <a:pt x="533400" y="666677"/>
                  <a:pt x="523640" y="672651"/>
                  <a:pt x="508000" y="688291"/>
                </a:cubicBezTo>
                <a:lnTo>
                  <a:pt x="431800" y="713691"/>
                </a:lnTo>
                <a:cubicBezTo>
                  <a:pt x="373620" y="733084"/>
                  <a:pt x="407087" y="726391"/>
                  <a:pt x="330200" y="726391"/>
                </a:cubicBezTo>
                <a:lnTo>
                  <a:pt x="266700" y="726391"/>
                </a:lnTo>
                <a:lnTo>
                  <a:pt x="190500" y="726391"/>
                </a:lnTo>
                <a:cubicBezTo>
                  <a:pt x="102489" y="711723"/>
                  <a:pt x="132508" y="731899"/>
                  <a:pt x="88900" y="688291"/>
                </a:cubicBezTo>
                <a:cubicBezTo>
                  <a:pt x="56455" y="639624"/>
                  <a:pt x="63500" y="665455"/>
                  <a:pt x="63500" y="612091"/>
                </a:cubicBezTo>
                <a:lnTo>
                  <a:pt x="63500" y="612091"/>
                </a:lnTo>
                <a:cubicBezTo>
                  <a:pt x="59267" y="573991"/>
                  <a:pt x="60097" y="534981"/>
                  <a:pt x="50800" y="497791"/>
                </a:cubicBezTo>
                <a:cubicBezTo>
                  <a:pt x="23052" y="386798"/>
                  <a:pt x="25400" y="494194"/>
                  <a:pt x="25400" y="446991"/>
                </a:cubicBezTo>
                <a:lnTo>
                  <a:pt x="25400" y="446991"/>
                </a:lnTo>
              </a:path>
            </a:pathLst>
          </a:custGeom>
          <a:solidFill>
            <a:srgbClr val="FF0000"/>
          </a:solidFill>
          <a:ln>
            <a:noFill/>
          </a:ln>
        </p:spPr>
        <p:style>
          <a:lnRef idx="1">
            <a:schemeClr val="accent1"/>
          </a:lnRef>
          <a:fillRef idx="0">
            <a:schemeClr val="accent1"/>
          </a:fillRef>
          <a:effectRef idx="0">
            <a:schemeClr val="accent1"/>
          </a:effectRef>
          <a:fontRef idx="minor">
            <a:schemeClr val="tx1"/>
          </a:fontRef>
        </p:style>
        <p:txBody>
          <a:bodyPr lIns="77751" tIns="38876" rIns="77751" bIns="38876" rtlCol="0" anchor="ctr"/>
          <a:lstStyle/>
          <a:p>
            <a:pPr algn="ctr"/>
            <a:r>
              <a:rPr lang="zh-CN" altLang="en-US" sz="1500" b="1" dirty="0">
                <a:latin typeface="方正舒体" panose="02010601030101010101" pitchFamily="2" charset="-122"/>
                <a:ea typeface="方正舒体" panose="02010601030101010101" pitchFamily="2" charset="-122"/>
              </a:rPr>
              <a:t>洪雅</a:t>
            </a:r>
            <a:endParaRPr lang="zh-CN" altLang="en-US" sz="1500" b="1" dirty="0">
              <a:latin typeface="方正舒体" panose="02010601030101010101" pitchFamily="2" charset="-122"/>
              <a:ea typeface="方正舒体" panose="02010601030101010101" pitchFamily="2" charset="-122"/>
            </a:endParaRPr>
          </a:p>
        </p:txBody>
      </p:sp>
      <p:pic>
        <p:nvPicPr>
          <p:cNvPr id="8" name="图片 7"/>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315" y="-9810"/>
            <a:ext cx="12190100" cy="6867810"/>
          </a:xfrm>
          <a:prstGeom prst="rect">
            <a:avLst/>
          </a:prstGeom>
        </p:spPr>
      </p:pic>
      <p:sp>
        <p:nvSpPr>
          <p:cNvPr id="9" name="矩形 8"/>
          <p:cNvSpPr/>
          <p:nvPr userDrawn="1"/>
        </p:nvSpPr>
        <p:spPr>
          <a:xfrm>
            <a:off x="1014356" y="261940"/>
            <a:ext cx="3234786" cy="447843"/>
          </a:xfrm>
          <a:prstGeom prst="rect">
            <a:avLst/>
          </a:prstGeom>
        </p:spPr>
        <p:txBody>
          <a:bodyPr wrap="none" lIns="77751" tIns="38876" rIns="77751" bIns="38876">
            <a:spAutoFit/>
          </a:bodyPr>
          <a:lstStyle/>
          <a:p>
            <a:pPr defTabSz="1218565" fontAlgn="auto">
              <a:spcAft>
                <a:spcPts val="0"/>
              </a:spcAft>
              <a:defRPr/>
            </a:pPr>
            <a:r>
              <a:rPr lang="zh-CN" altLang="en-US" sz="2400" dirty="0">
                <a:latin typeface="华文行楷" panose="02010800040101010101" pitchFamily="2" charset="-122"/>
                <a:ea typeface="华文行楷" panose="02010800040101010101" pitchFamily="2" charset="-122"/>
              </a:rPr>
              <a:t>东岳镇观音村村庄规划</a:t>
            </a:r>
            <a:endParaRPr lang="zh-CN" altLang="en-US" sz="2400" dirty="0">
              <a:latin typeface="华文行楷" panose="02010800040101010101" pitchFamily="2" charset="-122"/>
              <a:ea typeface="华文行楷" panose="02010800040101010101" pitchFamily="2" charset="-122"/>
            </a:endParaRPr>
          </a:p>
        </p:txBody>
      </p:sp>
      <p:sp>
        <p:nvSpPr>
          <p:cNvPr id="10" name="任意多边形 9"/>
          <p:cNvSpPr/>
          <p:nvPr userDrawn="1"/>
        </p:nvSpPr>
        <p:spPr>
          <a:xfrm>
            <a:off x="423278" y="188722"/>
            <a:ext cx="507934" cy="523631"/>
          </a:xfrm>
          <a:custGeom>
            <a:avLst/>
            <a:gdLst>
              <a:gd name="connsiteX0" fmla="*/ 0 w 533400"/>
              <a:gd name="connsiteY0" fmla="*/ 192991 h 733084"/>
              <a:gd name="connsiteX1" fmla="*/ 0 w 533400"/>
              <a:gd name="connsiteY1" fmla="*/ 192991 h 733084"/>
              <a:gd name="connsiteX2" fmla="*/ 38100 w 533400"/>
              <a:gd name="connsiteY2" fmla="*/ 65991 h 733084"/>
              <a:gd name="connsiteX3" fmla="*/ 101600 w 533400"/>
              <a:gd name="connsiteY3" fmla="*/ 15191 h 733084"/>
              <a:gd name="connsiteX4" fmla="*/ 203200 w 533400"/>
              <a:gd name="connsiteY4" fmla="*/ 2491 h 733084"/>
              <a:gd name="connsiteX5" fmla="*/ 203200 w 533400"/>
              <a:gd name="connsiteY5" fmla="*/ 2491 h 733084"/>
              <a:gd name="connsiteX6" fmla="*/ 381000 w 533400"/>
              <a:gd name="connsiteY6" fmla="*/ 40591 h 733084"/>
              <a:gd name="connsiteX7" fmla="*/ 431800 w 533400"/>
              <a:gd name="connsiteY7" fmla="*/ 167591 h 733084"/>
              <a:gd name="connsiteX8" fmla="*/ 495300 w 533400"/>
              <a:gd name="connsiteY8" fmla="*/ 294591 h 733084"/>
              <a:gd name="connsiteX9" fmla="*/ 495300 w 533400"/>
              <a:gd name="connsiteY9" fmla="*/ 319991 h 733084"/>
              <a:gd name="connsiteX10" fmla="*/ 508000 w 533400"/>
              <a:gd name="connsiteY10" fmla="*/ 370791 h 733084"/>
              <a:gd name="connsiteX11" fmla="*/ 495300 w 533400"/>
              <a:gd name="connsiteY11" fmla="*/ 408891 h 733084"/>
              <a:gd name="connsiteX12" fmla="*/ 495300 w 533400"/>
              <a:gd name="connsiteY12" fmla="*/ 421591 h 733084"/>
              <a:gd name="connsiteX13" fmla="*/ 495300 w 533400"/>
              <a:gd name="connsiteY13" fmla="*/ 497791 h 733084"/>
              <a:gd name="connsiteX14" fmla="*/ 508000 w 533400"/>
              <a:gd name="connsiteY14" fmla="*/ 548591 h 733084"/>
              <a:gd name="connsiteX15" fmla="*/ 520700 w 533400"/>
              <a:gd name="connsiteY15" fmla="*/ 599391 h 733084"/>
              <a:gd name="connsiteX16" fmla="*/ 533400 w 533400"/>
              <a:gd name="connsiteY16" fmla="*/ 637491 h 733084"/>
              <a:gd name="connsiteX17" fmla="*/ 508000 w 533400"/>
              <a:gd name="connsiteY17" fmla="*/ 688291 h 733084"/>
              <a:gd name="connsiteX18" fmla="*/ 431800 w 533400"/>
              <a:gd name="connsiteY18" fmla="*/ 713691 h 733084"/>
              <a:gd name="connsiteX19" fmla="*/ 330200 w 533400"/>
              <a:gd name="connsiteY19" fmla="*/ 726391 h 733084"/>
              <a:gd name="connsiteX20" fmla="*/ 266700 w 533400"/>
              <a:gd name="connsiteY20" fmla="*/ 726391 h 733084"/>
              <a:gd name="connsiteX21" fmla="*/ 190500 w 533400"/>
              <a:gd name="connsiteY21" fmla="*/ 726391 h 733084"/>
              <a:gd name="connsiteX22" fmla="*/ 88900 w 533400"/>
              <a:gd name="connsiteY22" fmla="*/ 688291 h 733084"/>
              <a:gd name="connsiteX23" fmla="*/ 63500 w 533400"/>
              <a:gd name="connsiteY23" fmla="*/ 612091 h 733084"/>
              <a:gd name="connsiteX24" fmla="*/ 63500 w 533400"/>
              <a:gd name="connsiteY24" fmla="*/ 612091 h 733084"/>
              <a:gd name="connsiteX25" fmla="*/ 50800 w 533400"/>
              <a:gd name="connsiteY25" fmla="*/ 497791 h 733084"/>
              <a:gd name="connsiteX26" fmla="*/ 25400 w 533400"/>
              <a:gd name="connsiteY26" fmla="*/ 446991 h 733084"/>
              <a:gd name="connsiteX27" fmla="*/ 25400 w 533400"/>
              <a:gd name="connsiteY27" fmla="*/ 446991 h 73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33400" h="733084">
                <a:moveTo>
                  <a:pt x="0" y="192991"/>
                </a:moveTo>
                <a:lnTo>
                  <a:pt x="0" y="192991"/>
                </a:lnTo>
                <a:cubicBezTo>
                  <a:pt x="27696" y="82208"/>
                  <a:pt x="9788" y="122615"/>
                  <a:pt x="38100" y="65991"/>
                </a:cubicBezTo>
                <a:cubicBezTo>
                  <a:pt x="93689" y="24299"/>
                  <a:pt x="73933" y="42858"/>
                  <a:pt x="101600" y="15191"/>
                </a:cubicBezTo>
                <a:cubicBezTo>
                  <a:pt x="177553" y="0"/>
                  <a:pt x="143514" y="2491"/>
                  <a:pt x="203200" y="2491"/>
                </a:cubicBezTo>
                <a:lnTo>
                  <a:pt x="203200" y="2491"/>
                </a:lnTo>
                <a:lnTo>
                  <a:pt x="381000" y="40591"/>
                </a:lnTo>
                <a:cubicBezTo>
                  <a:pt x="438101" y="140518"/>
                  <a:pt x="431800" y="95361"/>
                  <a:pt x="431800" y="167591"/>
                </a:cubicBezTo>
                <a:cubicBezTo>
                  <a:pt x="452383" y="203611"/>
                  <a:pt x="486264" y="249412"/>
                  <a:pt x="495300" y="294591"/>
                </a:cubicBezTo>
                <a:cubicBezTo>
                  <a:pt x="496960" y="302893"/>
                  <a:pt x="495300" y="311524"/>
                  <a:pt x="495300" y="319991"/>
                </a:cubicBezTo>
                <a:cubicBezTo>
                  <a:pt x="499533" y="336924"/>
                  <a:pt x="508000" y="353337"/>
                  <a:pt x="508000" y="370791"/>
                </a:cubicBezTo>
                <a:cubicBezTo>
                  <a:pt x="508000" y="384178"/>
                  <a:pt x="498547" y="395904"/>
                  <a:pt x="495300" y="408891"/>
                </a:cubicBezTo>
                <a:cubicBezTo>
                  <a:pt x="494273" y="412998"/>
                  <a:pt x="495300" y="417358"/>
                  <a:pt x="495300" y="421591"/>
                </a:cubicBezTo>
                <a:lnTo>
                  <a:pt x="495300" y="497791"/>
                </a:lnTo>
                <a:cubicBezTo>
                  <a:pt x="499533" y="514724"/>
                  <a:pt x="503205" y="531808"/>
                  <a:pt x="508000" y="548591"/>
                </a:cubicBezTo>
                <a:cubicBezTo>
                  <a:pt x="522039" y="597726"/>
                  <a:pt x="520700" y="571084"/>
                  <a:pt x="520700" y="599391"/>
                </a:cubicBezTo>
                <a:cubicBezTo>
                  <a:pt x="524933" y="612091"/>
                  <a:pt x="533400" y="624104"/>
                  <a:pt x="533400" y="637491"/>
                </a:cubicBezTo>
                <a:cubicBezTo>
                  <a:pt x="533400" y="666677"/>
                  <a:pt x="523640" y="672651"/>
                  <a:pt x="508000" y="688291"/>
                </a:cubicBezTo>
                <a:lnTo>
                  <a:pt x="431800" y="713691"/>
                </a:lnTo>
                <a:cubicBezTo>
                  <a:pt x="373620" y="733084"/>
                  <a:pt x="407087" y="726391"/>
                  <a:pt x="330200" y="726391"/>
                </a:cubicBezTo>
                <a:lnTo>
                  <a:pt x="266700" y="726391"/>
                </a:lnTo>
                <a:lnTo>
                  <a:pt x="190500" y="726391"/>
                </a:lnTo>
                <a:cubicBezTo>
                  <a:pt x="102489" y="711723"/>
                  <a:pt x="132508" y="731899"/>
                  <a:pt x="88900" y="688291"/>
                </a:cubicBezTo>
                <a:cubicBezTo>
                  <a:pt x="56455" y="639624"/>
                  <a:pt x="63500" y="665455"/>
                  <a:pt x="63500" y="612091"/>
                </a:cubicBezTo>
                <a:lnTo>
                  <a:pt x="63500" y="612091"/>
                </a:lnTo>
                <a:cubicBezTo>
                  <a:pt x="59267" y="573991"/>
                  <a:pt x="60097" y="534981"/>
                  <a:pt x="50800" y="497791"/>
                </a:cubicBezTo>
                <a:cubicBezTo>
                  <a:pt x="23052" y="386798"/>
                  <a:pt x="25400" y="494194"/>
                  <a:pt x="25400" y="446991"/>
                </a:cubicBezTo>
                <a:lnTo>
                  <a:pt x="25400" y="446991"/>
                </a:lnTo>
              </a:path>
            </a:pathLst>
          </a:custGeom>
          <a:solidFill>
            <a:schemeClr val="bg2">
              <a:lumMod val="90000"/>
            </a:schemeClr>
          </a:solidFill>
          <a:ln>
            <a:noFill/>
          </a:ln>
        </p:spPr>
        <p:style>
          <a:lnRef idx="1">
            <a:schemeClr val="accent1"/>
          </a:lnRef>
          <a:fillRef idx="0">
            <a:schemeClr val="accent1"/>
          </a:fillRef>
          <a:effectRef idx="0">
            <a:schemeClr val="accent1"/>
          </a:effectRef>
          <a:fontRef idx="minor">
            <a:schemeClr val="tx1"/>
          </a:fontRef>
        </p:style>
        <p:txBody>
          <a:bodyPr lIns="77751" tIns="38876" rIns="77751" bIns="38876" rtlCol="0" anchor="ctr"/>
          <a:lstStyle/>
          <a:p>
            <a:pPr algn="ctr"/>
            <a:r>
              <a:rPr lang="zh-CN" altLang="en-US" sz="1500" b="1" dirty="0">
                <a:latin typeface="方正舒体" panose="02010601030101010101" pitchFamily="2" charset="-122"/>
                <a:ea typeface="方正舒体" panose="02010601030101010101" pitchFamily="2" charset="-122"/>
              </a:rPr>
              <a:t>洪雅</a:t>
            </a:r>
            <a:endParaRPr lang="zh-CN" altLang="en-US" sz="1500" b="1" dirty="0">
              <a:latin typeface="方正舒体" panose="02010601030101010101" pitchFamily="2" charset="-122"/>
              <a:ea typeface="方正舒体" panose="02010601030101010101" pitchFamily="2" charset="-122"/>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7_标题和内容">
    <p:spTree>
      <p:nvGrpSpPr>
        <p:cNvPr id="1" name=""/>
        <p:cNvGrpSpPr/>
        <p:nvPr/>
      </p:nvGrpSpPr>
      <p:grpSpPr>
        <a:xfrm>
          <a:off x="0" y="0"/>
          <a:ext cx="0" cy="0"/>
          <a:chOff x="0" y="0"/>
          <a:chExt cx="0" cy="0"/>
        </a:xfrm>
      </p:grpSpPr>
      <p:sp>
        <p:nvSpPr>
          <p:cNvPr id="3" name="矩形 2"/>
          <p:cNvSpPr/>
          <p:nvPr userDrawn="1"/>
        </p:nvSpPr>
        <p:spPr>
          <a:xfrm>
            <a:off x="869232" y="153083"/>
            <a:ext cx="3234786" cy="447843"/>
          </a:xfrm>
          <a:prstGeom prst="rect">
            <a:avLst/>
          </a:prstGeom>
        </p:spPr>
        <p:txBody>
          <a:bodyPr wrap="none" lIns="77751" tIns="38876" rIns="77751" bIns="38876">
            <a:spAutoFit/>
          </a:bodyPr>
          <a:lstStyle/>
          <a:p>
            <a:pPr defTabSz="1218565" fontAlgn="auto">
              <a:spcAft>
                <a:spcPts val="0"/>
              </a:spcAft>
              <a:defRPr/>
            </a:pPr>
            <a:r>
              <a:rPr lang="zh-CN" altLang="en-US" sz="2400" dirty="0">
                <a:latin typeface="华文行楷" panose="02010800040101010101" pitchFamily="2" charset="-122"/>
                <a:ea typeface="华文行楷" panose="02010800040101010101" pitchFamily="2" charset="-122"/>
              </a:rPr>
              <a:t>东岳镇观音村村庄规划</a:t>
            </a:r>
            <a:endParaRPr lang="zh-CN" altLang="en-US" sz="2400" dirty="0">
              <a:latin typeface="华文行楷" panose="02010800040101010101" pitchFamily="2" charset="-122"/>
              <a:ea typeface="华文行楷" panose="02010800040101010101" pitchFamily="2" charset="-122"/>
            </a:endParaRPr>
          </a:p>
        </p:txBody>
      </p:sp>
      <p:sp>
        <p:nvSpPr>
          <p:cNvPr id="4" name="任意多边形 3"/>
          <p:cNvSpPr/>
          <p:nvPr userDrawn="1"/>
        </p:nvSpPr>
        <p:spPr>
          <a:xfrm>
            <a:off x="278154" y="79866"/>
            <a:ext cx="507934" cy="523631"/>
          </a:xfrm>
          <a:custGeom>
            <a:avLst/>
            <a:gdLst>
              <a:gd name="connsiteX0" fmla="*/ 0 w 533400"/>
              <a:gd name="connsiteY0" fmla="*/ 192991 h 733084"/>
              <a:gd name="connsiteX1" fmla="*/ 0 w 533400"/>
              <a:gd name="connsiteY1" fmla="*/ 192991 h 733084"/>
              <a:gd name="connsiteX2" fmla="*/ 38100 w 533400"/>
              <a:gd name="connsiteY2" fmla="*/ 65991 h 733084"/>
              <a:gd name="connsiteX3" fmla="*/ 101600 w 533400"/>
              <a:gd name="connsiteY3" fmla="*/ 15191 h 733084"/>
              <a:gd name="connsiteX4" fmla="*/ 203200 w 533400"/>
              <a:gd name="connsiteY4" fmla="*/ 2491 h 733084"/>
              <a:gd name="connsiteX5" fmla="*/ 203200 w 533400"/>
              <a:gd name="connsiteY5" fmla="*/ 2491 h 733084"/>
              <a:gd name="connsiteX6" fmla="*/ 381000 w 533400"/>
              <a:gd name="connsiteY6" fmla="*/ 40591 h 733084"/>
              <a:gd name="connsiteX7" fmla="*/ 431800 w 533400"/>
              <a:gd name="connsiteY7" fmla="*/ 167591 h 733084"/>
              <a:gd name="connsiteX8" fmla="*/ 495300 w 533400"/>
              <a:gd name="connsiteY8" fmla="*/ 294591 h 733084"/>
              <a:gd name="connsiteX9" fmla="*/ 495300 w 533400"/>
              <a:gd name="connsiteY9" fmla="*/ 319991 h 733084"/>
              <a:gd name="connsiteX10" fmla="*/ 508000 w 533400"/>
              <a:gd name="connsiteY10" fmla="*/ 370791 h 733084"/>
              <a:gd name="connsiteX11" fmla="*/ 495300 w 533400"/>
              <a:gd name="connsiteY11" fmla="*/ 408891 h 733084"/>
              <a:gd name="connsiteX12" fmla="*/ 495300 w 533400"/>
              <a:gd name="connsiteY12" fmla="*/ 421591 h 733084"/>
              <a:gd name="connsiteX13" fmla="*/ 495300 w 533400"/>
              <a:gd name="connsiteY13" fmla="*/ 497791 h 733084"/>
              <a:gd name="connsiteX14" fmla="*/ 508000 w 533400"/>
              <a:gd name="connsiteY14" fmla="*/ 548591 h 733084"/>
              <a:gd name="connsiteX15" fmla="*/ 520700 w 533400"/>
              <a:gd name="connsiteY15" fmla="*/ 599391 h 733084"/>
              <a:gd name="connsiteX16" fmla="*/ 533400 w 533400"/>
              <a:gd name="connsiteY16" fmla="*/ 637491 h 733084"/>
              <a:gd name="connsiteX17" fmla="*/ 508000 w 533400"/>
              <a:gd name="connsiteY17" fmla="*/ 688291 h 733084"/>
              <a:gd name="connsiteX18" fmla="*/ 431800 w 533400"/>
              <a:gd name="connsiteY18" fmla="*/ 713691 h 733084"/>
              <a:gd name="connsiteX19" fmla="*/ 330200 w 533400"/>
              <a:gd name="connsiteY19" fmla="*/ 726391 h 733084"/>
              <a:gd name="connsiteX20" fmla="*/ 266700 w 533400"/>
              <a:gd name="connsiteY20" fmla="*/ 726391 h 733084"/>
              <a:gd name="connsiteX21" fmla="*/ 190500 w 533400"/>
              <a:gd name="connsiteY21" fmla="*/ 726391 h 733084"/>
              <a:gd name="connsiteX22" fmla="*/ 88900 w 533400"/>
              <a:gd name="connsiteY22" fmla="*/ 688291 h 733084"/>
              <a:gd name="connsiteX23" fmla="*/ 63500 w 533400"/>
              <a:gd name="connsiteY23" fmla="*/ 612091 h 733084"/>
              <a:gd name="connsiteX24" fmla="*/ 63500 w 533400"/>
              <a:gd name="connsiteY24" fmla="*/ 612091 h 733084"/>
              <a:gd name="connsiteX25" fmla="*/ 50800 w 533400"/>
              <a:gd name="connsiteY25" fmla="*/ 497791 h 733084"/>
              <a:gd name="connsiteX26" fmla="*/ 25400 w 533400"/>
              <a:gd name="connsiteY26" fmla="*/ 446991 h 733084"/>
              <a:gd name="connsiteX27" fmla="*/ 25400 w 533400"/>
              <a:gd name="connsiteY27" fmla="*/ 446991 h 73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33400" h="733084">
                <a:moveTo>
                  <a:pt x="0" y="192991"/>
                </a:moveTo>
                <a:lnTo>
                  <a:pt x="0" y="192991"/>
                </a:lnTo>
                <a:cubicBezTo>
                  <a:pt x="27696" y="82208"/>
                  <a:pt x="9788" y="122615"/>
                  <a:pt x="38100" y="65991"/>
                </a:cubicBezTo>
                <a:cubicBezTo>
                  <a:pt x="93689" y="24299"/>
                  <a:pt x="73933" y="42858"/>
                  <a:pt x="101600" y="15191"/>
                </a:cubicBezTo>
                <a:cubicBezTo>
                  <a:pt x="177553" y="0"/>
                  <a:pt x="143514" y="2491"/>
                  <a:pt x="203200" y="2491"/>
                </a:cubicBezTo>
                <a:lnTo>
                  <a:pt x="203200" y="2491"/>
                </a:lnTo>
                <a:lnTo>
                  <a:pt x="381000" y="40591"/>
                </a:lnTo>
                <a:cubicBezTo>
                  <a:pt x="438101" y="140518"/>
                  <a:pt x="431800" y="95361"/>
                  <a:pt x="431800" y="167591"/>
                </a:cubicBezTo>
                <a:cubicBezTo>
                  <a:pt x="452383" y="203611"/>
                  <a:pt x="486264" y="249412"/>
                  <a:pt x="495300" y="294591"/>
                </a:cubicBezTo>
                <a:cubicBezTo>
                  <a:pt x="496960" y="302893"/>
                  <a:pt x="495300" y="311524"/>
                  <a:pt x="495300" y="319991"/>
                </a:cubicBezTo>
                <a:cubicBezTo>
                  <a:pt x="499533" y="336924"/>
                  <a:pt x="508000" y="353337"/>
                  <a:pt x="508000" y="370791"/>
                </a:cubicBezTo>
                <a:cubicBezTo>
                  <a:pt x="508000" y="384178"/>
                  <a:pt x="498547" y="395904"/>
                  <a:pt x="495300" y="408891"/>
                </a:cubicBezTo>
                <a:cubicBezTo>
                  <a:pt x="494273" y="412998"/>
                  <a:pt x="495300" y="417358"/>
                  <a:pt x="495300" y="421591"/>
                </a:cubicBezTo>
                <a:lnTo>
                  <a:pt x="495300" y="497791"/>
                </a:lnTo>
                <a:cubicBezTo>
                  <a:pt x="499533" y="514724"/>
                  <a:pt x="503205" y="531808"/>
                  <a:pt x="508000" y="548591"/>
                </a:cubicBezTo>
                <a:cubicBezTo>
                  <a:pt x="522039" y="597726"/>
                  <a:pt x="520700" y="571084"/>
                  <a:pt x="520700" y="599391"/>
                </a:cubicBezTo>
                <a:cubicBezTo>
                  <a:pt x="524933" y="612091"/>
                  <a:pt x="533400" y="624104"/>
                  <a:pt x="533400" y="637491"/>
                </a:cubicBezTo>
                <a:cubicBezTo>
                  <a:pt x="533400" y="666677"/>
                  <a:pt x="523640" y="672651"/>
                  <a:pt x="508000" y="688291"/>
                </a:cubicBezTo>
                <a:lnTo>
                  <a:pt x="431800" y="713691"/>
                </a:lnTo>
                <a:cubicBezTo>
                  <a:pt x="373620" y="733084"/>
                  <a:pt x="407087" y="726391"/>
                  <a:pt x="330200" y="726391"/>
                </a:cubicBezTo>
                <a:lnTo>
                  <a:pt x="266700" y="726391"/>
                </a:lnTo>
                <a:lnTo>
                  <a:pt x="190500" y="726391"/>
                </a:lnTo>
                <a:cubicBezTo>
                  <a:pt x="102489" y="711723"/>
                  <a:pt x="132508" y="731899"/>
                  <a:pt x="88900" y="688291"/>
                </a:cubicBezTo>
                <a:cubicBezTo>
                  <a:pt x="56455" y="639624"/>
                  <a:pt x="63500" y="665455"/>
                  <a:pt x="63500" y="612091"/>
                </a:cubicBezTo>
                <a:lnTo>
                  <a:pt x="63500" y="612091"/>
                </a:lnTo>
                <a:cubicBezTo>
                  <a:pt x="59267" y="573991"/>
                  <a:pt x="60097" y="534981"/>
                  <a:pt x="50800" y="497791"/>
                </a:cubicBezTo>
                <a:cubicBezTo>
                  <a:pt x="23052" y="386798"/>
                  <a:pt x="25400" y="494194"/>
                  <a:pt x="25400" y="446991"/>
                </a:cubicBezTo>
                <a:lnTo>
                  <a:pt x="25400" y="446991"/>
                </a:lnTo>
              </a:path>
            </a:pathLst>
          </a:custGeom>
          <a:solidFill>
            <a:srgbClr val="FF0000"/>
          </a:solidFill>
          <a:ln>
            <a:noFill/>
          </a:ln>
        </p:spPr>
        <p:style>
          <a:lnRef idx="1">
            <a:schemeClr val="accent1"/>
          </a:lnRef>
          <a:fillRef idx="0">
            <a:schemeClr val="accent1"/>
          </a:fillRef>
          <a:effectRef idx="0">
            <a:schemeClr val="accent1"/>
          </a:effectRef>
          <a:fontRef idx="minor">
            <a:schemeClr val="tx1"/>
          </a:fontRef>
        </p:style>
        <p:txBody>
          <a:bodyPr lIns="77751" tIns="38876" rIns="77751" bIns="38876" rtlCol="0" anchor="ctr"/>
          <a:lstStyle/>
          <a:p>
            <a:pPr algn="ctr"/>
            <a:r>
              <a:rPr lang="zh-CN" altLang="en-US" sz="1500" b="1" dirty="0">
                <a:latin typeface="方正舒体" panose="02010601030101010101" pitchFamily="2" charset="-122"/>
                <a:ea typeface="方正舒体" panose="02010601030101010101" pitchFamily="2" charset="-122"/>
              </a:rPr>
              <a:t>洪雅</a:t>
            </a:r>
            <a:endParaRPr lang="zh-CN" altLang="en-US" sz="1500" b="1" dirty="0">
              <a:latin typeface="方正舒体" panose="02010601030101010101" pitchFamily="2" charset="-122"/>
              <a:ea typeface="方正舒体" panose="02010601030101010101" pitchFamily="2" charset="-122"/>
            </a:endParaRPr>
          </a:p>
        </p:txBody>
      </p:sp>
      <p:pic>
        <p:nvPicPr>
          <p:cNvPr id="8" name="图片 7"/>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315" y="-9810"/>
            <a:ext cx="12190100" cy="6867810"/>
          </a:xfrm>
          <a:prstGeom prst="rect">
            <a:avLst/>
          </a:prstGeom>
        </p:spPr>
      </p:pic>
      <p:sp>
        <p:nvSpPr>
          <p:cNvPr id="9" name="矩形 8"/>
          <p:cNvSpPr/>
          <p:nvPr userDrawn="1"/>
        </p:nvSpPr>
        <p:spPr>
          <a:xfrm>
            <a:off x="1014356" y="261940"/>
            <a:ext cx="3234786" cy="447843"/>
          </a:xfrm>
          <a:prstGeom prst="rect">
            <a:avLst/>
          </a:prstGeom>
        </p:spPr>
        <p:txBody>
          <a:bodyPr wrap="none" lIns="77751" tIns="38876" rIns="77751" bIns="38876">
            <a:spAutoFit/>
          </a:bodyPr>
          <a:lstStyle/>
          <a:p>
            <a:pPr defTabSz="1218565" fontAlgn="auto">
              <a:spcAft>
                <a:spcPts val="0"/>
              </a:spcAft>
              <a:defRPr/>
            </a:pPr>
            <a:r>
              <a:rPr lang="zh-CN" altLang="en-US" sz="2400" dirty="0">
                <a:latin typeface="华文行楷" panose="02010800040101010101" pitchFamily="2" charset="-122"/>
                <a:ea typeface="华文行楷" panose="02010800040101010101" pitchFamily="2" charset="-122"/>
              </a:rPr>
              <a:t>东岳镇观音村村庄规划</a:t>
            </a:r>
            <a:endParaRPr lang="zh-CN" altLang="en-US" sz="2400" dirty="0">
              <a:latin typeface="华文行楷" panose="02010800040101010101" pitchFamily="2" charset="-122"/>
              <a:ea typeface="华文行楷" panose="02010800040101010101" pitchFamily="2" charset="-122"/>
            </a:endParaRPr>
          </a:p>
        </p:txBody>
      </p:sp>
      <p:sp>
        <p:nvSpPr>
          <p:cNvPr id="10" name="任意多边形 9"/>
          <p:cNvSpPr/>
          <p:nvPr userDrawn="1"/>
        </p:nvSpPr>
        <p:spPr>
          <a:xfrm>
            <a:off x="423278" y="188722"/>
            <a:ext cx="507934" cy="523631"/>
          </a:xfrm>
          <a:custGeom>
            <a:avLst/>
            <a:gdLst>
              <a:gd name="connsiteX0" fmla="*/ 0 w 533400"/>
              <a:gd name="connsiteY0" fmla="*/ 192991 h 733084"/>
              <a:gd name="connsiteX1" fmla="*/ 0 w 533400"/>
              <a:gd name="connsiteY1" fmla="*/ 192991 h 733084"/>
              <a:gd name="connsiteX2" fmla="*/ 38100 w 533400"/>
              <a:gd name="connsiteY2" fmla="*/ 65991 h 733084"/>
              <a:gd name="connsiteX3" fmla="*/ 101600 w 533400"/>
              <a:gd name="connsiteY3" fmla="*/ 15191 h 733084"/>
              <a:gd name="connsiteX4" fmla="*/ 203200 w 533400"/>
              <a:gd name="connsiteY4" fmla="*/ 2491 h 733084"/>
              <a:gd name="connsiteX5" fmla="*/ 203200 w 533400"/>
              <a:gd name="connsiteY5" fmla="*/ 2491 h 733084"/>
              <a:gd name="connsiteX6" fmla="*/ 381000 w 533400"/>
              <a:gd name="connsiteY6" fmla="*/ 40591 h 733084"/>
              <a:gd name="connsiteX7" fmla="*/ 431800 w 533400"/>
              <a:gd name="connsiteY7" fmla="*/ 167591 h 733084"/>
              <a:gd name="connsiteX8" fmla="*/ 495300 w 533400"/>
              <a:gd name="connsiteY8" fmla="*/ 294591 h 733084"/>
              <a:gd name="connsiteX9" fmla="*/ 495300 w 533400"/>
              <a:gd name="connsiteY9" fmla="*/ 319991 h 733084"/>
              <a:gd name="connsiteX10" fmla="*/ 508000 w 533400"/>
              <a:gd name="connsiteY10" fmla="*/ 370791 h 733084"/>
              <a:gd name="connsiteX11" fmla="*/ 495300 w 533400"/>
              <a:gd name="connsiteY11" fmla="*/ 408891 h 733084"/>
              <a:gd name="connsiteX12" fmla="*/ 495300 w 533400"/>
              <a:gd name="connsiteY12" fmla="*/ 421591 h 733084"/>
              <a:gd name="connsiteX13" fmla="*/ 495300 w 533400"/>
              <a:gd name="connsiteY13" fmla="*/ 497791 h 733084"/>
              <a:gd name="connsiteX14" fmla="*/ 508000 w 533400"/>
              <a:gd name="connsiteY14" fmla="*/ 548591 h 733084"/>
              <a:gd name="connsiteX15" fmla="*/ 520700 w 533400"/>
              <a:gd name="connsiteY15" fmla="*/ 599391 h 733084"/>
              <a:gd name="connsiteX16" fmla="*/ 533400 w 533400"/>
              <a:gd name="connsiteY16" fmla="*/ 637491 h 733084"/>
              <a:gd name="connsiteX17" fmla="*/ 508000 w 533400"/>
              <a:gd name="connsiteY17" fmla="*/ 688291 h 733084"/>
              <a:gd name="connsiteX18" fmla="*/ 431800 w 533400"/>
              <a:gd name="connsiteY18" fmla="*/ 713691 h 733084"/>
              <a:gd name="connsiteX19" fmla="*/ 330200 w 533400"/>
              <a:gd name="connsiteY19" fmla="*/ 726391 h 733084"/>
              <a:gd name="connsiteX20" fmla="*/ 266700 w 533400"/>
              <a:gd name="connsiteY20" fmla="*/ 726391 h 733084"/>
              <a:gd name="connsiteX21" fmla="*/ 190500 w 533400"/>
              <a:gd name="connsiteY21" fmla="*/ 726391 h 733084"/>
              <a:gd name="connsiteX22" fmla="*/ 88900 w 533400"/>
              <a:gd name="connsiteY22" fmla="*/ 688291 h 733084"/>
              <a:gd name="connsiteX23" fmla="*/ 63500 w 533400"/>
              <a:gd name="connsiteY23" fmla="*/ 612091 h 733084"/>
              <a:gd name="connsiteX24" fmla="*/ 63500 w 533400"/>
              <a:gd name="connsiteY24" fmla="*/ 612091 h 733084"/>
              <a:gd name="connsiteX25" fmla="*/ 50800 w 533400"/>
              <a:gd name="connsiteY25" fmla="*/ 497791 h 733084"/>
              <a:gd name="connsiteX26" fmla="*/ 25400 w 533400"/>
              <a:gd name="connsiteY26" fmla="*/ 446991 h 733084"/>
              <a:gd name="connsiteX27" fmla="*/ 25400 w 533400"/>
              <a:gd name="connsiteY27" fmla="*/ 446991 h 73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33400" h="733084">
                <a:moveTo>
                  <a:pt x="0" y="192991"/>
                </a:moveTo>
                <a:lnTo>
                  <a:pt x="0" y="192991"/>
                </a:lnTo>
                <a:cubicBezTo>
                  <a:pt x="27696" y="82208"/>
                  <a:pt x="9788" y="122615"/>
                  <a:pt x="38100" y="65991"/>
                </a:cubicBezTo>
                <a:cubicBezTo>
                  <a:pt x="93689" y="24299"/>
                  <a:pt x="73933" y="42858"/>
                  <a:pt x="101600" y="15191"/>
                </a:cubicBezTo>
                <a:cubicBezTo>
                  <a:pt x="177553" y="0"/>
                  <a:pt x="143514" y="2491"/>
                  <a:pt x="203200" y="2491"/>
                </a:cubicBezTo>
                <a:lnTo>
                  <a:pt x="203200" y="2491"/>
                </a:lnTo>
                <a:lnTo>
                  <a:pt x="381000" y="40591"/>
                </a:lnTo>
                <a:cubicBezTo>
                  <a:pt x="438101" y="140518"/>
                  <a:pt x="431800" y="95361"/>
                  <a:pt x="431800" y="167591"/>
                </a:cubicBezTo>
                <a:cubicBezTo>
                  <a:pt x="452383" y="203611"/>
                  <a:pt x="486264" y="249412"/>
                  <a:pt x="495300" y="294591"/>
                </a:cubicBezTo>
                <a:cubicBezTo>
                  <a:pt x="496960" y="302893"/>
                  <a:pt x="495300" y="311524"/>
                  <a:pt x="495300" y="319991"/>
                </a:cubicBezTo>
                <a:cubicBezTo>
                  <a:pt x="499533" y="336924"/>
                  <a:pt x="508000" y="353337"/>
                  <a:pt x="508000" y="370791"/>
                </a:cubicBezTo>
                <a:cubicBezTo>
                  <a:pt x="508000" y="384178"/>
                  <a:pt x="498547" y="395904"/>
                  <a:pt x="495300" y="408891"/>
                </a:cubicBezTo>
                <a:cubicBezTo>
                  <a:pt x="494273" y="412998"/>
                  <a:pt x="495300" y="417358"/>
                  <a:pt x="495300" y="421591"/>
                </a:cubicBezTo>
                <a:lnTo>
                  <a:pt x="495300" y="497791"/>
                </a:lnTo>
                <a:cubicBezTo>
                  <a:pt x="499533" y="514724"/>
                  <a:pt x="503205" y="531808"/>
                  <a:pt x="508000" y="548591"/>
                </a:cubicBezTo>
                <a:cubicBezTo>
                  <a:pt x="522039" y="597726"/>
                  <a:pt x="520700" y="571084"/>
                  <a:pt x="520700" y="599391"/>
                </a:cubicBezTo>
                <a:cubicBezTo>
                  <a:pt x="524933" y="612091"/>
                  <a:pt x="533400" y="624104"/>
                  <a:pt x="533400" y="637491"/>
                </a:cubicBezTo>
                <a:cubicBezTo>
                  <a:pt x="533400" y="666677"/>
                  <a:pt x="523640" y="672651"/>
                  <a:pt x="508000" y="688291"/>
                </a:cubicBezTo>
                <a:lnTo>
                  <a:pt x="431800" y="713691"/>
                </a:lnTo>
                <a:cubicBezTo>
                  <a:pt x="373620" y="733084"/>
                  <a:pt x="407087" y="726391"/>
                  <a:pt x="330200" y="726391"/>
                </a:cubicBezTo>
                <a:lnTo>
                  <a:pt x="266700" y="726391"/>
                </a:lnTo>
                <a:lnTo>
                  <a:pt x="190500" y="726391"/>
                </a:lnTo>
                <a:cubicBezTo>
                  <a:pt x="102489" y="711723"/>
                  <a:pt x="132508" y="731899"/>
                  <a:pt x="88900" y="688291"/>
                </a:cubicBezTo>
                <a:cubicBezTo>
                  <a:pt x="56455" y="639624"/>
                  <a:pt x="63500" y="665455"/>
                  <a:pt x="63500" y="612091"/>
                </a:cubicBezTo>
                <a:lnTo>
                  <a:pt x="63500" y="612091"/>
                </a:lnTo>
                <a:cubicBezTo>
                  <a:pt x="59267" y="573991"/>
                  <a:pt x="60097" y="534981"/>
                  <a:pt x="50800" y="497791"/>
                </a:cubicBezTo>
                <a:cubicBezTo>
                  <a:pt x="23052" y="386798"/>
                  <a:pt x="25400" y="494194"/>
                  <a:pt x="25400" y="446991"/>
                </a:cubicBezTo>
                <a:lnTo>
                  <a:pt x="25400" y="446991"/>
                </a:lnTo>
              </a:path>
            </a:pathLst>
          </a:custGeom>
          <a:solidFill>
            <a:schemeClr val="bg2">
              <a:lumMod val="90000"/>
            </a:schemeClr>
          </a:solidFill>
          <a:ln>
            <a:noFill/>
          </a:ln>
        </p:spPr>
        <p:style>
          <a:lnRef idx="1">
            <a:schemeClr val="accent1"/>
          </a:lnRef>
          <a:fillRef idx="0">
            <a:schemeClr val="accent1"/>
          </a:fillRef>
          <a:effectRef idx="0">
            <a:schemeClr val="accent1"/>
          </a:effectRef>
          <a:fontRef idx="minor">
            <a:schemeClr val="tx1"/>
          </a:fontRef>
        </p:style>
        <p:txBody>
          <a:bodyPr lIns="77751" tIns="38876" rIns="77751" bIns="38876" rtlCol="0" anchor="ctr"/>
          <a:lstStyle/>
          <a:p>
            <a:pPr algn="ctr"/>
            <a:r>
              <a:rPr lang="zh-CN" altLang="en-US" sz="1500" b="1" dirty="0">
                <a:latin typeface="方正舒体" panose="02010601030101010101" pitchFamily="2" charset="-122"/>
                <a:ea typeface="方正舒体" panose="02010601030101010101" pitchFamily="2" charset="-122"/>
              </a:rPr>
              <a:t>洪雅</a:t>
            </a:r>
            <a:endParaRPr lang="zh-CN" altLang="en-US" sz="1500" b="1" dirty="0">
              <a:latin typeface="方正舒体" panose="02010601030101010101" pitchFamily="2" charset="-122"/>
              <a:ea typeface="方正舒体" panose="02010601030101010101" pitchFamily="2" charset="-122"/>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8_标题和内容">
    <p:spTree>
      <p:nvGrpSpPr>
        <p:cNvPr id="1" name=""/>
        <p:cNvGrpSpPr/>
        <p:nvPr/>
      </p:nvGrpSpPr>
      <p:grpSpPr>
        <a:xfrm>
          <a:off x="0" y="0"/>
          <a:ext cx="0" cy="0"/>
          <a:chOff x="0" y="0"/>
          <a:chExt cx="0" cy="0"/>
        </a:xfrm>
      </p:grpSpPr>
      <p:sp>
        <p:nvSpPr>
          <p:cNvPr id="3" name="矩形 2"/>
          <p:cNvSpPr/>
          <p:nvPr userDrawn="1"/>
        </p:nvSpPr>
        <p:spPr>
          <a:xfrm>
            <a:off x="869232" y="153083"/>
            <a:ext cx="3234786" cy="447843"/>
          </a:xfrm>
          <a:prstGeom prst="rect">
            <a:avLst/>
          </a:prstGeom>
        </p:spPr>
        <p:txBody>
          <a:bodyPr wrap="none" lIns="77751" tIns="38876" rIns="77751" bIns="38876">
            <a:spAutoFit/>
          </a:bodyPr>
          <a:lstStyle/>
          <a:p>
            <a:pPr defTabSz="1218565" fontAlgn="auto">
              <a:spcAft>
                <a:spcPts val="0"/>
              </a:spcAft>
              <a:defRPr/>
            </a:pPr>
            <a:r>
              <a:rPr lang="zh-CN" altLang="en-US" sz="2400" dirty="0">
                <a:latin typeface="华文行楷" panose="02010800040101010101" pitchFamily="2" charset="-122"/>
                <a:ea typeface="华文行楷" panose="02010800040101010101" pitchFamily="2" charset="-122"/>
              </a:rPr>
              <a:t>东岳镇观音村村庄规划</a:t>
            </a:r>
            <a:endParaRPr lang="zh-CN" altLang="en-US" sz="2400" dirty="0">
              <a:latin typeface="华文行楷" panose="02010800040101010101" pitchFamily="2" charset="-122"/>
              <a:ea typeface="华文行楷" panose="02010800040101010101" pitchFamily="2" charset="-122"/>
            </a:endParaRPr>
          </a:p>
        </p:txBody>
      </p:sp>
      <p:sp>
        <p:nvSpPr>
          <p:cNvPr id="4" name="任意多边形 3"/>
          <p:cNvSpPr/>
          <p:nvPr userDrawn="1"/>
        </p:nvSpPr>
        <p:spPr>
          <a:xfrm>
            <a:off x="278154" y="79866"/>
            <a:ext cx="507934" cy="523631"/>
          </a:xfrm>
          <a:custGeom>
            <a:avLst/>
            <a:gdLst>
              <a:gd name="connsiteX0" fmla="*/ 0 w 533400"/>
              <a:gd name="connsiteY0" fmla="*/ 192991 h 733084"/>
              <a:gd name="connsiteX1" fmla="*/ 0 w 533400"/>
              <a:gd name="connsiteY1" fmla="*/ 192991 h 733084"/>
              <a:gd name="connsiteX2" fmla="*/ 38100 w 533400"/>
              <a:gd name="connsiteY2" fmla="*/ 65991 h 733084"/>
              <a:gd name="connsiteX3" fmla="*/ 101600 w 533400"/>
              <a:gd name="connsiteY3" fmla="*/ 15191 h 733084"/>
              <a:gd name="connsiteX4" fmla="*/ 203200 w 533400"/>
              <a:gd name="connsiteY4" fmla="*/ 2491 h 733084"/>
              <a:gd name="connsiteX5" fmla="*/ 203200 w 533400"/>
              <a:gd name="connsiteY5" fmla="*/ 2491 h 733084"/>
              <a:gd name="connsiteX6" fmla="*/ 381000 w 533400"/>
              <a:gd name="connsiteY6" fmla="*/ 40591 h 733084"/>
              <a:gd name="connsiteX7" fmla="*/ 431800 w 533400"/>
              <a:gd name="connsiteY7" fmla="*/ 167591 h 733084"/>
              <a:gd name="connsiteX8" fmla="*/ 495300 w 533400"/>
              <a:gd name="connsiteY8" fmla="*/ 294591 h 733084"/>
              <a:gd name="connsiteX9" fmla="*/ 495300 w 533400"/>
              <a:gd name="connsiteY9" fmla="*/ 319991 h 733084"/>
              <a:gd name="connsiteX10" fmla="*/ 508000 w 533400"/>
              <a:gd name="connsiteY10" fmla="*/ 370791 h 733084"/>
              <a:gd name="connsiteX11" fmla="*/ 495300 w 533400"/>
              <a:gd name="connsiteY11" fmla="*/ 408891 h 733084"/>
              <a:gd name="connsiteX12" fmla="*/ 495300 w 533400"/>
              <a:gd name="connsiteY12" fmla="*/ 421591 h 733084"/>
              <a:gd name="connsiteX13" fmla="*/ 495300 w 533400"/>
              <a:gd name="connsiteY13" fmla="*/ 497791 h 733084"/>
              <a:gd name="connsiteX14" fmla="*/ 508000 w 533400"/>
              <a:gd name="connsiteY14" fmla="*/ 548591 h 733084"/>
              <a:gd name="connsiteX15" fmla="*/ 520700 w 533400"/>
              <a:gd name="connsiteY15" fmla="*/ 599391 h 733084"/>
              <a:gd name="connsiteX16" fmla="*/ 533400 w 533400"/>
              <a:gd name="connsiteY16" fmla="*/ 637491 h 733084"/>
              <a:gd name="connsiteX17" fmla="*/ 508000 w 533400"/>
              <a:gd name="connsiteY17" fmla="*/ 688291 h 733084"/>
              <a:gd name="connsiteX18" fmla="*/ 431800 w 533400"/>
              <a:gd name="connsiteY18" fmla="*/ 713691 h 733084"/>
              <a:gd name="connsiteX19" fmla="*/ 330200 w 533400"/>
              <a:gd name="connsiteY19" fmla="*/ 726391 h 733084"/>
              <a:gd name="connsiteX20" fmla="*/ 266700 w 533400"/>
              <a:gd name="connsiteY20" fmla="*/ 726391 h 733084"/>
              <a:gd name="connsiteX21" fmla="*/ 190500 w 533400"/>
              <a:gd name="connsiteY21" fmla="*/ 726391 h 733084"/>
              <a:gd name="connsiteX22" fmla="*/ 88900 w 533400"/>
              <a:gd name="connsiteY22" fmla="*/ 688291 h 733084"/>
              <a:gd name="connsiteX23" fmla="*/ 63500 w 533400"/>
              <a:gd name="connsiteY23" fmla="*/ 612091 h 733084"/>
              <a:gd name="connsiteX24" fmla="*/ 63500 w 533400"/>
              <a:gd name="connsiteY24" fmla="*/ 612091 h 733084"/>
              <a:gd name="connsiteX25" fmla="*/ 50800 w 533400"/>
              <a:gd name="connsiteY25" fmla="*/ 497791 h 733084"/>
              <a:gd name="connsiteX26" fmla="*/ 25400 w 533400"/>
              <a:gd name="connsiteY26" fmla="*/ 446991 h 733084"/>
              <a:gd name="connsiteX27" fmla="*/ 25400 w 533400"/>
              <a:gd name="connsiteY27" fmla="*/ 446991 h 73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33400" h="733084">
                <a:moveTo>
                  <a:pt x="0" y="192991"/>
                </a:moveTo>
                <a:lnTo>
                  <a:pt x="0" y="192991"/>
                </a:lnTo>
                <a:cubicBezTo>
                  <a:pt x="27696" y="82208"/>
                  <a:pt x="9788" y="122615"/>
                  <a:pt x="38100" y="65991"/>
                </a:cubicBezTo>
                <a:cubicBezTo>
                  <a:pt x="93689" y="24299"/>
                  <a:pt x="73933" y="42858"/>
                  <a:pt x="101600" y="15191"/>
                </a:cubicBezTo>
                <a:cubicBezTo>
                  <a:pt x="177553" y="0"/>
                  <a:pt x="143514" y="2491"/>
                  <a:pt x="203200" y="2491"/>
                </a:cubicBezTo>
                <a:lnTo>
                  <a:pt x="203200" y="2491"/>
                </a:lnTo>
                <a:lnTo>
                  <a:pt x="381000" y="40591"/>
                </a:lnTo>
                <a:cubicBezTo>
                  <a:pt x="438101" y="140518"/>
                  <a:pt x="431800" y="95361"/>
                  <a:pt x="431800" y="167591"/>
                </a:cubicBezTo>
                <a:cubicBezTo>
                  <a:pt x="452383" y="203611"/>
                  <a:pt x="486264" y="249412"/>
                  <a:pt x="495300" y="294591"/>
                </a:cubicBezTo>
                <a:cubicBezTo>
                  <a:pt x="496960" y="302893"/>
                  <a:pt x="495300" y="311524"/>
                  <a:pt x="495300" y="319991"/>
                </a:cubicBezTo>
                <a:cubicBezTo>
                  <a:pt x="499533" y="336924"/>
                  <a:pt x="508000" y="353337"/>
                  <a:pt x="508000" y="370791"/>
                </a:cubicBezTo>
                <a:cubicBezTo>
                  <a:pt x="508000" y="384178"/>
                  <a:pt x="498547" y="395904"/>
                  <a:pt x="495300" y="408891"/>
                </a:cubicBezTo>
                <a:cubicBezTo>
                  <a:pt x="494273" y="412998"/>
                  <a:pt x="495300" y="417358"/>
                  <a:pt x="495300" y="421591"/>
                </a:cubicBezTo>
                <a:lnTo>
                  <a:pt x="495300" y="497791"/>
                </a:lnTo>
                <a:cubicBezTo>
                  <a:pt x="499533" y="514724"/>
                  <a:pt x="503205" y="531808"/>
                  <a:pt x="508000" y="548591"/>
                </a:cubicBezTo>
                <a:cubicBezTo>
                  <a:pt x="522039" y="597726"/>
                  <a:pt x="520700" y="571084"/>
                  <a:pt x="520700" y="599391"/>
                </a:cubicBezTo>
                <a:cubicBezTo>
                  <a:pt x="524933" y="612091"/>
                  <a:pt x="533400" y="624104"/>
                  <a:pt x="533400" y="637491"/>
                </a:cubicBezTo>
                <a:cubicBezTo>
                  <a:pt x="533400" y="666677"/>
                  <a:pt x="523640" y="672651"/>
                  <a:pt x="508000" y="688291"/>
                </a:cubicBezTo>
                <a:lnTo>
                  <a:pt x="431800" y="713691"/>
                </a:lnTo>
                <a:cubicBezTo>
                  <a:pt x="373620" y="733084"/>
                  <a:pt x="407087" y="726391"/>
                  <a:pt x="330200" y="726391"/>
                </a:cubicBezTo>
                <a:lnTo>
                  <a:pt x="266700" y="726391"/>
                </a:lnTo>
                <a:lnTo>
                  <a:pt x="190500" y="726391"/>
                </a:lnTo>
                <a:cubicBezTo>
                  <a:pt x="102489" y="711723"/>
                  <a:pt x="132508" y="731899"/>
                  <a:pt x="88900" y="688291"/>
                </a:cubicBezTo>
                <a:cubicBezTo>
                  <a:pt x="56455" y="639624"/>
                  <a:pt x="63500" y="665455"/>
                  <a:pt x="63500" y="612091"/>
                </a:cubicBezTo>
                <a:lnTo>
                  <a:pt x="63500" y="612091"/>
                </a:lnTo>
                <a:cubicBezTo>
                  <a:pt x="59267" y="573991"/>
                  <a:pt x="60097" y="534981"/>
                  <a:pt x="50800" y="497791"/>
                </a:cubicBezTo>
                <a:cubicBezTo>
                  <a:pt x="23052" y="386798"/>
                  <a:pt x="25400" y="494194"/>
                  <a:pt x="25400" y="446991"/>
                </a:cubicBezTo>
                <a:lnTo>
                  <a:pt x="25400" y="446991"/>
                </a:lnTo>
              </a:path>
            </a:pathLst>
          </a:custGeom>
          <a:solidFill>
            <a:srgbClr val="FF0000"/>
          </a:solidFill>
          <a:ln>
            <a:noFill/>
          </a:ln>
        </p:spPr>
        <p:style>
          <a:lnRef idx="1">
            <a:schemeClr val="accent1"/>
          </a:lnRef>
          <a:fillRef idx="0">
            <a:schemeClr val="accent1"/>
          </a:fillRef>
          <a:effectRef idx="0">
            <a:schemeClr val="accent1"/>
          </a:effectRef>
          <a:fontRef idx="minor">
            <a:schemeClr val="tx1"/>
          </a:fontRef>
        </p:style>
        <p:txBody>
          <a:bodyPr lIns="77751" tIns="38876" rIns="77751" bIns="38876" rtlCol="0" anchor="ctr"/>
          <a:lstStyle/>
          <a:p>
            <a:pPr algn="ctr"/>
            <a:r>
              <a:rPr lang="zh-CN" altLang="en-US" sz="1500" b="1" dirty="0">
                <a:latin typeface="方正舒体" panose="02010601030101010101" pitchFamily="2" charset="-122"/>
                <a:ea typeface="方正舒体" panose="02010601030101010101" pitchFamily="2" charset="-122"/>
              </a:rPr>
              <a:t>洪雅</a:t>
            </a:r>
            <a:endParaRPr lang="zh-CN" altLang="en-US" sz="1500" b="1" dirty="0">
              <a:latin typeface="方正舒体" panose="02010601030101010101" pitchFamily="2" charset="-122"/>
              <a:ea typeface="方正舒体" panose="02010601030101010101" pitchFamily="2" charset="-122"/>
            </a:endParaRPr>
          </a:p>
        </p:txBody>
      </p:sp>
      <p:pic>
        <p:nvPicPr>
          <p:cNvPr id="8" name="图片 7"/>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315" y="-9810"/>
            <a:ext cx="12190100" cy="6867810"/>
          </a:xfrm>
          <a:prstGeom prst="rect">
            <a:avLst/>
          </a:prstGeom>
        </p:spPr>
      </p:pic>
      <p:sp>
        <p:nvSpPr>
          <p:cNvPr id="9" name="矩形 8"/>
          <p:cNvSpPr/>
          <p:nvPr userDrawn="1"/>
        </p:nvSpPr>
        <p:spPr>
          <a:xfrm>
            <a:off x="1014356" y="261940"/>
            <a:ext cx="3234786" cy="447843"/>
          </a:xfrm>
          <a:prstGeom prst="rect">
            <a:avLst/>
          </a:prstGeom>
        </p:spPr>
        <p:txBody>
          <a:bodyPr wrap="none" lIns="77751" tIns="38876" rIns="77751" bIns="38876">
            <a:spAutoFit/>
          </a:bodyPr>
          <a:lstStyle/>
          <a:p>
            <a:pPr defTabSz="1218565" fontAlgn="auto">
              <a:spcAft>
                <a:spcPts val="0"/>
              </a:spcAft>
              <a:defRPr/>
            </a:pPr>
            <a:r>
              <a:rPr lang="zh-CN" altLang="en-US" sz="2400" dirty="0">
                <a:latin typeface="华文行楷" panose="02010800040101010101" pitchFamily="2" charset="-122"/>
                <a:ea typeface="华文行楷" panose="02010800040101010101" pitchFamily="2" charset="-122"/>
              </a:rPr>
              <a:t>东岳镇观音村村庄规划</a:t>
            </a:r>
            <a:endParaRPr lang="zh-CN" altLang="en-US" sz="2400" dirty="0">
              <a:latin typeface="华文行楷" panose="02010800040101010101" pitchFamily="2" charset="-122"/>
              <a:ea typeface="华文行楷" panose="02010800040101010101" pitchFamily="2" charset="-122"/>
            </a:endParaRPr>
          </a:p>
        </p:txBody>
      </p:sp>
      <p:sp>
        <p:nvSpPr>
          <p:cNvPr id="10" name="任意多边形 9"/>
          <p:cNvSpPr/>
          <p:nvPr userDrawn="1"/>
        </p:nvSpPr>
        <p:spPr>
          <a:xfrm>
            <a:off x="423278" y="188722"/>
            <a:ext cx="507934" cy="523631"/>
          </a:xfrm>
          <a:custGeom>
            <a:avLst/>
            <a:gdLst>
              <a:gd name="connsiteX0" fmla="*/ 0 w 533400"/>
              <a:gd name="connsiteY0" fmla="*/ 192991 h 733084"/>
              <a:gd name="connsiteX1" fmla="*/ 0 w 533400"/>
              <a:gd name="connsiteY1" fmla="*/ 192991 h 733084"/>
              <a:gd name="connsiteX2" fmla="*/ 38100 w 533400"/>
              <a:gd name="connsiteY2" fmla="*/ 65991 h 733084"/>
              <a:gd name="connsiteX3" fmla="*/ 101600 w 533400"/>
              <a:gd name="connsiteY3" fmla="*/ 15191 h 733084"/>
              <a:gd name="connsiteX4" fmla="*/ 203200 w 533400"/>
              <a:gd name="connsiteY4" fmla="*/ 2491 h 733084"/>
              <a:gd name="connsiteX5" fmla="*/ 203200 w 533400"/>
              <a:gd name="connsiteY5" fmla="*/ 2491 h 733084"/>
              <a:gd name="connsiteX6" fmla="*/ 381000 w 533400"/>
              <a:gd name="connsiteY6" fmla="*/ 40591 h 733084"/>
              <a:gd name="connsiteX7" fmla="*/ 431800 w 533400"/>
              <a:gd name="connsiteY7" fmla="*/ 167591 h 733084"/>
              <a:gd name="connsiteX8" fmla="*/ 495300 w 533400"/>
              <a:gd name="connsiteY8" fmla="*/ 294591 h 733084"/>
              <a:gd name="connsiteX9" fmla="*/ 495300 w 533400"/>
              <a:gd name="connsiteY9" fmla="*/ 319991 h 733084"/>
              <a:gd name="connsiteX10" fmla="*/ 508000 w 533400"/>
              <a:gd name="connsiteY10" fmla="*/ 370791 h 733084"/>
              <a:gd name="connsiteX11" fmla="*/ 495300 w 533400"/>
              <a:gd name="connsiteY11" fmla="*/ 408891 h 733084"/>
              <a:gd name="connsiteX12" fmla="*/ 495300 w 533400"/>
              <a:gd name="connsiteY12" fmla="*/ 421591 h 733084"/>
              <a:gd name="connsiteX13" fmla="*/ 495300 w 533400"/>
              <a:gd name="connsiteY13" fmla="*/ 497791 h 733084"/>
              <a:gd name="connsiteX14" fmla="*/ 508000 w 533400"/>
              <a:gd name="connsiteY14" fmla="*/ 548591 h 733084"/>
              <a:gd name="connsiteX15" fmla="*/ 520700 w 533400"/>
              <a:gd name="connsiteY15" fmla="*/ 599391 h 733084"/>
              <a:gd name="connsiteX16" fmla="*/ 533400 w 533400"/>
              <a:gd name="connsiteY16" fmla="*/ 637491 h 733084"/>
              <a:gd name="connsiteX17" fmla="*/ 508000 w 533400"/>
              <a:gd name="connsiteY17" fmla="*/ 688291 h 733084"/>
              <a:gd name="connsiteX18" fmla="*/ 431800 w 533400"/>
              <a:gd name="connsiteY18" fmla="*/ 713691 h 733084"/>
              <a:gd name="connsiteX19" fmla="*/ 330200 w 533400"/>
              <a:gd name="connsiteY19" fmla="*/ 726391 h 733084"/>
              <a:gd name="connsiteX20" fmla="*/ 266700 w 533400"/>
              <a:gd name="connsiteY20" fmla="*/ 726391 h 733084"/>
              <a:gd name="connsiteX21" fmla="*/ 190500 w 533400"/>
              <a:gd name="connsiteY21" fmla="*/ 726391 h 733084"/>
              <a:gd name="connsiteX22" fmla="*/ 88900 w 533400"/>
              <a:gd name="connsiteY22" fmla="*/ 688291 h 733084"/>
              <a:gd name="connsiteX23" fmla="*/ 63500 w 533400"/>
              <a:gd name="connsiteY23" fmla="*/ 612091 h 733084"/>
              <a:gd name="connsiteX24" fmla="*/ 63500 w 533400"/>
              <a:gd name="connsiteY24" fmla="*/ 612091 h 733084"/>
              <a:gd name="connsiteX25" fmla="*/ 50800 w 533400"/>
              <a:gd name="connsiteY25" fmla="*/ 497791 h 733084"/>
              <a:gd name="connsiteX26" fmla="*/ 25400 w 533400"/>
              <a:gd name="connsiteY26" fmla="*/ 446991 h 733084"/>
              <a:gd name="connsiteX27" fmla="*/ 25400 w 533400"/>
              <a:gd name="connsiteY27" fmla="*/ 446991 h 73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33400" h="733084">
                <a:moveTo>
                  <a:pt x="0" y="192991"/>
                </a:moveTo>
                <a:lnTo>
                  <a:pt x="0" y="192991"/>
                </a:lnTo>
                <a:cubicBezTo>
                  <a:pt x="27696" y="82208"/>
                  <a:pt x="9788" y="122615"/>
                  <a:pt x="38100" y="65991"/>
                </a:cubicBezTo>
                <a:cubicBezTo>
                  <a:pt x="93689" y="24299"/>
                  <a:pt x="73933" y="42858"/>
                  <a:pt x="101600" y="15191"/>
                </a:cubicBezTo>
                <a:cubicBezTo>
                  <a:pt x="177553" y="0"/>
                  <a:pt x="143514" y="2491"/>
                  <a:pt x="203200" y="2491"/>
                </a:cubicBezTo>
                <a:lnTo>
                  <a:pt x="203200" y="2491"/>
                </a:lnTo>
                <a:lnTo>
                  <a:pt x="381000" y="40591"/>
                </a:lnTo>
                <a:cubicBezTo>
                  <a:pt x="438101" y="140518"/>
                  <a:pt x="431800" y="95361"/>
                  <a:pt x="431800" y="167591"/>
                </a:cubicBezTo>
                <a:cubicBezTo>
                  <a:pt x="452383" y="203611"/>
                  <a:pt x="486264" y="249412"/>
                  <a:pt x="495300" y="294591"/>
                </a:cubicBezTo>
                <a:cubicBezTo>
                  <a:pt x="496960" y="302893"/>
                  <a:pt x="495300" y="311524"/>
                  <a:pt x="495300" y="319991"/>
                </a:cubicBezTo>
                <a:cubicBezTo>
                  <a:pt x="499533" y="336924"/>
                  <a:pt x="508000" y="353337"/>
                  <a:pt x="508000" y="370791"/>
                </a:cubicBezTo>
                <a:cubicBezTo>
                  <a:pt x="508000" y="384178"/>
                  <a:pt x="498547" y="395904"/>
                  <a:pt x="495300" y="408891"/>
                </a:cubicBezTo>
                <a:cubicBezTo>
                  <a:pt x="494273" y="412998"/>
                  <a:pt x="495300" y="417358"/>
                  <a:pt x="495300" y="421591"/>
                </a:cubicBezTo>
                <a:lnTo>
                  <a:pt x="495300" y="497791"/>
                </a:lnTo>
                <a:cubicBezTo>
                  <a:pt x="499533" y="514724"/>
                  <a:pt x="503205" y="531808"/>
                  <a:pt x="508000" y="548591"/>
                </a:cubicBezTo>
                <a:cubicBezTo>
                  <a:pt x="522039" y="597726"/>
                  <a:pt x="520700" y="571084"/>
                  <a:pt x="520700" y="599391"/>
                </a:cubicBezTo>
                <a:cubicBezTo>
                  <a:pt x="524933" y="612091"/>
                  <a:pt x="533400" y="624104"/>
                  <a:pt x="533400" y="637491"/>
                </a:cubicBezTo>
                <a:cubicBezTo>
                  <a:pt x="533400" y="666677"/>
                  <a:pt x="523640" y="672651"/>
                  <a:pt x="508000" y="688291"/>
                </a:cubicBezTo>
                <a:lnTo>
                  <a:pt x="431800" y="713691"/>
                </a:lnTo>
                <a:cubicBezTo>
                  <a:pt x="373620" y="733084"/>
                  <a:pt x="407087" y="726391"/>
                  <a:pt x="330200" y="726391"/>
                </a:cubicBezTo>
                <a:lnTo>
                  <a:pt x="266700" y="726391"/>
                </a:lnTo>
                <a:lnTo>
                  <a:pt x="190500" y="726391"/>
                </a:lnTo>
                <a:cubicBezTo>
                  <a:pt x="102489" y="711723"/>
                  <a:pt x="132508" y="731899"/>
                  <a:pt x="88900" y="688291"/>
                </a:cubicBezTo>
                <a:cubicBezTo>
                  <a:pt x="56455" y="639624"/>
                  <a:pt x="63500" y="665455"/>
                  <a:pt x="63500" y="612091"/>
                </a:cubicBezTo>
                <a:lnTo>
                  <a:pt x="63500" y="612091"/>
                </a:lnTo>
                <a:cubicBezTo>
                  <a:pt x="59267" y="573991"/>
                  <a:pt x="60097" y="534981"/>
                  <a:pt x="50800" y="497791"/>
                </a:cubicBezTo>
                <a:cubicBezTo>
                  <a:pt x="23052" y="386798"/>
                  <a:pt x="25400" y="494194"/>
                  <a:pt x="25400" y="446991"/>
                </a:cubicBezTo>
                <a:lnTo>
                  <a:pt x="25400" y="446991"/>
                </a:lnTo>
              </a:path>
            </a:pathLst>
          </a:custGeom>
          <a:solidFill>
            <a:schemeClr val="bg2">
              <a:lumMod val="90000"/>
            </a:schemeClr>
          </a:solidFill>
          <a:ln>
            <a:noFill/>
          </a:ln>
        </p:spPr>
        <p:style>
          <a:lnRef idx="1">
            <a:schemeClr val="accent1"/>
          </a:lnRef>
          <a:fillRef idx="0">
            <a:schemeClr val="accent1"/>
          </a:fillRef>
          <a:effectRef idx="0">
            <a:schemeClr val="accent1"/>
          </a:effectRef>
          <a:fontRef idx="minor">
            <a:schemeClr val="tx1"/>
          </a:fontRef>
        </p:style>
        <p:txBody>
          <a:bodyPr lIns="77751" tIns="38876" rIns="77751" bIns="38876" rtlCol="0" anchor="ctr"/>
          <a:lstStyle/>
          <a:p>
            <a:pPr algn="ctr"/>
            <a:r>
              <a:rPr lang="zh-CN" altLang="en-US" sz="1500" b="1" dirty="0">
                <a:latin typeface="方正舒体" panose="02010601030101010101" pitchFamily="2" charset="-122"/>
                <a:ea typeface="方正舒体" panose="02010601030101010101" pitchFamily="2" charset="-122"/>
              </a:rPr>
              <a:t>洪雅</a:t>
            </a:r>
            <a:endParaRPr lang="zh-CN" altLang="en-US" sz="1500" b="1" dirty="0">
              <a:latin typeface="方正舒体" panose="02010601030101010101" pitchFamily="2" charset="-122"/>
              <a:ea typeface="方正舒体" panose="02010601030101010101" pitchFamily="2" charset="-122"/>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9_标题和内容">
    <p:spTree>
      <p:nvGrpSpPr>
        <p:cNvPr id="1" name=""/>
        <p:cNvGrpSpPr/>
        <p:nvPr/>
      </p:nvGrpSpPr>
      <p:grpSpPr>
        <a:xfrm>
          <a:off x="0" y="0"/>
          <a:ext cx="0" cy="0"/>
          <a:chOff x="0" y="0"/>
          <a:chExt cx="0" cy="0"/>
        </a:xfrm>
      </p:grpSpPr>
      <p:sp>
        <p:nvSpPr>
          <p:cNvPr id="3" name="矩形 2"/>
          <p:cNvSpPr/>
          <p:nvPr userDrawn="1"/>
        </p:nvSpPr>
        <p:spPr>
          <a:xfrm>
            <a:off x="869232" y="153083"/>
            <a:ext cx="3234786" cy="447843"/>
          </a:xfrm>
          <a:prstGeom prst="rect">
            <a:avLst/>
          </a:prstGeom>
        </p:spPr>
        <p:txBody>
          <a:bodyPr wrap="none" lIns="77751" tIns="38876" rIns="77751" bIns="38876">
            <a:spAutoFit/>
          </a:bodyPr>
          <a:lstStyle/>
          <a:p>
            <a:pPr defTabSz="1218565" fontAlgn="auto">
              <a:spcAft>
                <a:spcPts val="0"/>
              </a:spcAft>
              <a:defRPr/>
            </a:pPr>
            <a:r>
              <a:rPr lang="zh-CN" altLang="en-US" sz="2400" dirty="0">
                <a:latin typeface="华文行楷" panose="02010800040101010101" pitchFamily="2" charset="-122"/>
                <a:ea typeface="华文行楷" panose="02010800040101010101" pitchFamily="2" charset="-122"/>
              </a:rPr>
              <a:t>东岳镇观音村村庄规划</a:t>
            </a:r>
            <a:endParaRPr lang="zh-CN" altLang="en-US" sz="2400" dirty="0">
              <a:latin typeface="华文行楷" panose="02010800040101010101" pitchFamily="2" charset="-122"/>
              <a:ea typeface="华文行楷" panose="02010800040101010101" pitchFamily="2" charset="-122"/>
            </a:endParaRPr>
          </a:p>
        </p:txBody>
      </p:sp>
      <p:sp>
        <p:nvSpPr>
          <p:cNvPr id="4" name="任意多边形 3"/>
          <p:cNvSpPr/>
          <p:nvPr userDrawn="1"/>
        </p:nvSpPr>
        <p:spPr>
          <a:xfrm>
            <a:off x="278154" y="79866"/>
            <a:ext cx="507934" cy="523631"/>
          </a:xfrm>
          <a:custGeom>
            <a:avLst/>
            <a:gdLst>
              <a:gd name="connsiteX0" fmla="*/ 0 w 533400"/>
              <a:gd name="connsiteY0" fmla="*/ 192991 h 733084"/>
              <a:gd name="connsiteX1" fmla="*/ 0 w 533400"/>
              <a:gd name="connsiteY1" fmla="*/ 192991 h 733084"/>
              <a:gd name="connsiteX2" fmla="*/ 38100 w 533400"/>
              <a:gd name="connsiteY2" fmla="*/ 65991 h 733084"/>
              <a:gd name="connsiteX3" fmla="*/ 101600 w 533400"/>
              <a:gd name="connsiteY3" fmla="*/ 15191 h 733084"/>
              <a:gd name="connsiteX4" fmla="*/ 203200 w 533400"/>
              <a:gd name="connsiteY4" fmla="*/ 2491 h 733084"/>
              <a:gd name="connsiteX5" fmla="*/ 203200 w 533400"/>
              <a:gd name="connsiteY5" fmla="*/ 2491 h 733084"/>
              <a:gd name="connsiteX6" fmla="*/ 381000 w 533400"/>
              <a:gd name="connsiteY6" fmla="*/ 40591 h 733084"/>
              <a:gd name="connsiteX7" fmla="*/ 431800 w 533400"/>
              <a:gd name="connsiteY7" fmla="*/ 167591 h 733084"/>
              <a:gd name="connsiteX8" fmla="*/ 495300 w 533400"/>
              <a:gd name="connsiteY8" fmla="*/ 294591 h 733084"/>
              <a:gd name="connsiteX9" fmla="*/ 495300 w 533400"/>
              <a:gd name="connsiteY9" fmla="*/ 319991 h 733084"/>
              <a:gd name="connsiteX10" fmla="*/ 508000 w 533400"/>
              <a:gd name="connsiteY10" fmla="*/ 370791 h 733084"/>
              <a:gd name="connsiteX11" fmla="*/ 495300 w 533400"/>
              <a:gd name="connsiteY11" fmla="*/ 408891 h 733084"/>
              <a:gd name="connsiteX12" fmla="*/ 495300 w 533400"/>
              <a:gd name="connsiteY12" fmla="*/ 421591 h 733084"/>
              <a:gd name="connsiteX13" fmla="*/ 495300 w 533400"/>
              <a:gd name="connsiteY13" fmla="*/ 497791 h 733084"/>
              <a:gd name="connsiteX14" fmla="*/ 508000 w 533400"/>
              <a:gd name="connsiteY14" fmla="*/ 548591 h 733084"/>
              <a:gd name="connsiteX15" fmla="*/ 520700 w 533400"/>
              <a:gd name="connsiteY15" fmla="*/ 599391 h 733084"/>
              <a:gd name="connsiteX16" fmla="*/ 533400 w 533400"/>
              <a:gd name="connsiteY16" fmla="*/ 637491 h 733084"/>
              <a:gd name="connsiteX17" fmla="*/ 508000 w 533400"/>
              <a:gd name="connsiteY17" fmla="*/ 688291 h 733084"/>
              <a:gd name="connsiteX18" fmla="*/ 431800 w 533400"/>
              <a:gd name="connsiteY18" fmla="*/ 713691 h 733084"/>
              <a:gd name="connsiteX19" fmla="*/ 330200 w 533400"/>
              <a:gd name="connsiteY19" fmla="*/ 726391 h 733084"/>
              <a:gd name="connsiteX20" fmla="*/ 266700 w 533400"/>
              <a:gd name="connsiteY20" fmla="*/ 726391 h 733084"/>
              <a:gd name="connsiteX21" fmla="*/ 190500 w 533400"/>
              <a:gd name="connsiteY21" fmla="*/ 726391 h 733084"/>
              <a:gd name="connsiteX22" fmla="*/ 88900 w 533400"/>
              <a:gd name="connsiteY22" fmla="*/ 688291 h 733084"/>
              <a:gd name="connsiteX23" fmla="*/ 63500 w 533400"/>
              <a:gd name="connsiteY23" fmla="*/ 612091 h 733084"/>
              <a:gd name="connsiteX24" fmla="*/ 63500 w 533400"/>
              <a:gd name="connsiteY24" fmla="*/ 612091 h 733084"/>
              <a:gd name="connsiteX25" fmla="*/ 50800 w 533400"/>
              <a:gd name="connsiteY25" fmla="*/ 497791 h 733084"/>
              <a:gd name="connsiteX26" fmla="*/ 25400 w 533400"/>
              <a:gd name="connsiteY26" fmla="*/ 446991 h 733084"/>
              <a:gd name="connsiteX27" fmla="*/ 25400 w 533400"/>
              <a:gd name="connsiteY27" fmla="*/ 446991 h 73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33400" h="733084">
                <a:moveTo>
                  <a:pt x="0" y="192991"/>
                </a:moveTo>
                <a:lnTo>
                  <a:pt x="0" y="192991"/>
                </a:lnTo>
                <a:cubicBezTo>
                  <a:pt x="27696" y="82208"/>
                  <a:pt x="9788" y="122615"/>
                  <a:pt x="38100" y="65991"/>
                </a:cubicBezTo>
                <a:cubicBezTo>
                  <a:pt x="93689" y="24299"/>
                  <a:pt x="73933" y="42858"/>
                  <a:pt x="101600" y="15191"/>
                </a:cubicBezTo>
                <a:cubicBezTo>
                  <a:pt x="177553" y="0"/>
                  <a:pt x="143514" y="2491"/>
                  <a:pt x="203200" y="2491"/>
                </a:cubicBezTo>
                <a:lnTo>
                  <a:pt x="203200" y="2491"/>
                </a:lnTo>
                <a:lnTo>
                  <a:pt x="381000" y="40591"/>
                </a:lnTo>
                <a:cubicBezTo>
                  <a:pt x="438101" y="140518"/>
                  <a:pt x="431800" y="95361"/>
                  <a:pt x="431800" y="167591"/>
                </a:cubicBezTo>
                <a:cubicBezTo>
                  <a:pt x="452383" y="203611"/>
                  <a:pt x="486264" y="249412"/>
                  <a:pt x="495300" y="294591"/>
                </a:cubicBezTo>
                <a:cubicBezTo>
                  <a:pt x="496960" y="302893"/>
                  <a:pt x="495300" y="311524"/>
                  <a:pt x="495300" y="319991"/>
                </a:cubicBezTo>
                <a:cubicBezTo>
                  <a:pt x="499533" y="336924"/>
                  <a:pt x="508000" y="353337"/>
                  <a:pt x="508000" y="370791"/>
                </a:cubicBezTo>
                <a:cubicBezTo>
                  <a:pt x="508000" y="384178"/>
                  <a:pt x="498547" y="395904"/>
                  <a:pt x="495300" y="408891"/>
                </a:cubicBezTo>
                <a:cubicBezTo>
                  <a:pt x="494273" y="412998"/>
                  <a:pt x="495300" y="417358"/>
                  <a:pt x="495300" y="421591"/>
                </a:cubicBezTo>
                <a:lnTo>
                  <a:pt x="495300" y="497791"/>
                </a:lnTo>
                <a:cubicBezTo>
                  <a:pt x="499533" y="514724"/>
                  <a:pt x="503205" y="531808"/>
                  <a:pt x="508000" y="548591"/>
                </a:cubicBezTo>
                <a:cubicBezTo>
                  <a:pt x="522039" y="597726"/>
                  <a:pt x="520700" y="571084"/>
                  <a:pt x="520700" y="599391"/>
                </a:cubicBezTo>
                <a:cubicBezTo>
                  <a:pt x="524933" y="612091"/>
                  <a:pt x="533400" y="624104"/>
                  <a:pt x="533400" y="637491"/>
                </a:cubicBezTo>
                <a:cubicBezTo>
                  <a:pt x="533400" y="666677"/>
                  <a:pt x="523640" y="672651"/>
                  <a:pt x="508000" y="688291"/>
                </a:cubicBezTo>
                <a:lnTo>
                  <a:pt x="431800" y="713691"/>
                </a:lnTo>
                <a:cubicBezTo>
                  <a:pt x="373620" y="733084"/>
                  <a:pt x="407087" y="726391"/>
                  <a:pt x="330200" y="726391"/>
                </a:cubicBezTo>
                <a:lnTo>
                  <a:pt x="266700" y="726391"/>
                </a:lnTo>
                <a:lnTo>
                  <a:pt x="190500" y="726391"/>
                </a:lnTo>
                <a:cubicBezTo>
                  <a:pt x="102489" y="711723"/>
                  <a:pt x="132508" y="731899"/>
                  <a:pt x="88900" y="688291"/>
                </a:cubicBezTo>
                <a:cubicBezTo>
                  <a:pt x="56455" y="639624"/>
                  <a:pt x="63500" y="665455"/>
                  <a:pt x="63500" y="612091"/>
                </a:cubicBezTo>
                <a:lnTo>
                  <a:pt x="63500" y="612091"/>
                </a:lnTo>
                <a:cubicBezTo>
                  <a:pt x="59267" y="573991"/>
                  <a:pt x="60097" y="534981"/>
                  <a:pt x="50800" y="497791"/>
                </a:cubicBezTo>
                <a:cubicBezTo>
                  <a:pt x="23052" y="386798"/>
                  <a:pt x="25400" y="494194"/>
                  <a:pt x="25400" y="446991"/>
                </a:cubicBezTo>
                <a:lnTo>
                  <a:pt x="25400" y="446991"/>
                </a:lnTo>
              </a:path>
            </a:pathLst>
          </a:custGeom>
          <a:solidFill>
            <a:srgbClr val="FF0000"/>
          </a:solidFill>
          <a:ln>
            <a:noFill/>
          </a:ln>
        </p:spPr>
        <p:style>
          <a:lnRef idx="1">
            <a:schemeClr val="accent1"/>
          </a:lnRef>
          <a:fillRef idx="0">
            <a:schemeClr val="accent1"/>
          </a:fillRef>
          <a:effectRef idx="0">
            <a:schemeClr val="accent1"/>
          </a:effectRef>
          <a:fontRef idx="minor">
            <a:schemeClr val="tx1"/>
          </a:fontRef>
        </p:style>
        <p:txBody>
          <a:bodyPr lIns="77751" tIns="38876" rIns="77751" bIns="38876" rtlCol="0" anchor="ctr"/>
          <a:lstStyle/>
          <a:p>
            <a:pPr algn="ctr"/>
            <a:r>
              <a:rPr lang="zh-CN" altLang="en-US" sz="1500" b="1" dirty="0">
                <a:latin typeface="方正舒体" panose="02010601030101010101" pitchFamily="2" charset="-122"/>
                <a:ea typeface="方正舒体" panose="02010601030101010101" pitchFamily="2" charset="-122"/>
              </a:rPr>
              <a:t>洪雅</a:t>
            </a:r>
            <a:endParaRPr lang="zh-CN" altLang="en-US" sz="1500" b="1" dirty="0">
              <a:latin typeface="方正舒体" panose="02010601030101010101" pitchFamily="2" charset="-122"/>
              <a:ea typeface="方正舒体" panose="02010601030101010101" pitchFamily="2" charset="-122"/>
            </a:endParaRPr>
          </a:p>
        </p:txBody>
      </p:sp>
      <p:pic>
        <p:nvPicPr>
          <p:cNvPr id="8" name="图片 7"/>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315" y="-9810"/>
            <a:ext cx="12190100" cy="6867810"/>
          </a:xfrm>
          <a:prstGeom prst="rect">
            <a:avLst/>
          </a:prstGeom>
        </p:spPr>
      </p:pic>
      <p:sp>
        <p:nvSpPr>
          <p:cNvPr id="9" name="矩形 8"/>
          <p:cNvSpPr/>
          <p:nvPr userDrawn="1"/>
        </p:nvSpPr>
        <p:spPr>
          <a:xfrm>
            <a:off x="1014356" y="261940"/>
            <a:ext cx="3234786" cy="447843"/>
          </a:xfrm>
          <a:prstGeom prst="rect">
            <a:avLst/>
          </a:prstGeom>
        </p:spPr>
        <p:txBody>
          <a:bodyPr wrap="none" lIns="77751" tIns="38876" rIns="77751" bIns="38876">
            <a:spAutoFit/>
          </a:bodyPr>
          <a:lstStyle/>
          <a:p>
            <a:pPr defTabSz="1218565" fontAlgn="auto">
              <a:spcAft>
                <a:spcPts val="0"/>
              </a:spcAft>
              <a:defRPr/>
            </a:pPr>
            <a:r>
              <a:rPr lang="zh-CN" altLang="en-US" sz="2400" dirty="0">
                <a:latin typeface="华文行楷" panose="02010800040101010101" pitchFamily="2" charset="-122"/>
                <a:ea typeface="华文行楷" panose="02010800040101010101" pitchFamily="2" charset="-122"/>
              </a:rPr>
              <a:t>东岳镇观音村村庄规划</a:t>
            </a:r>
            <a:endParaRPr lang="zh-CN" altLang="en-US" sz="2400" dirty="0">
              <a:latin typeface="华文行楷" panose="02010800040101010101" pitchFamily="2" charset="-122"/>
              <a:ea typeface="华文行楷" panose="02010800040101010101" pitchFamily="2" charset="-122"/>
            </a:endParaRPr>
          </a:p>
        </p:txBody>
      </p:sp>
      <p:sp>
        <p:nvSpPr>
          <p:cNvPr id="10" name="任意多边形 9"/>
          <p:cNvSpPr/>
          <p:nvPr userDrawn="1"/>
        </p:nvSpPr>
        <p:spPr>
          <a:xfrm>
            <a:off x="423278" y="188722"/>
            <a:ext cx="507934" cy="523631"/>
          </a:xfrm>
          <a:custGeom>
            <a:avLst/>
            <a:gdLst>
              <a:gd name="connsiteX0" fmla="*/ 0 w 533400"/>
              <a:gd name="connsiteY0" fmla="*/ 192991 h 733084"/>
              <a:gd name="connsiteX1" fmla="*/ 0 w 533400"/>
              <a:gd name="connsiteY1" fmla="*/ 192991 h 733084"/>
              <a:gd name="connsiteX2" fmla="*/ 38100 w 533400"/>
              <a:gd name="connsiteY2" fmla="*/ 65991 h 733084"/>
              <a:gd name="connsiteX3" fmla="*/ 101600 w 533400"/>
              <a:gd name="connsiteY3" fmla="*/ 15191 h 733084"/>
              <a:gd name="connsiteX4" fmla="*/ 203200 w 533400"/>
              <a:gd name="connsiteY4" fmla="*/ 2491 h 733084"/>
              <a:gd name="connsiteX5" fmla="*/ 203200 w 533400"/>
              <a:gd name="connsiteY5" fmla="*/ 2491 h 733084"/>
              <a:gd name="connsiteX6" fmla="*/ 381000 w 533400"/>
              <a:gd name="connsiteY6" fmla="*/ 40591 h 733084"/>
              <a:gd name="connsiteX7" fmla="*/ 431800 w 533400"/>
              <a:gd name="connsiteY7" fmla="*/ 167591 h 733084"/>
              <a:gd name="connsiteX8" fmla="*/ 495300 w 533400"/>
              <a:gd name="connsiteY8" fmla="*/ 294591 h 733084"/>
              <a:gd name="connsiteX9" fmla="*/ 495300 w 533400"/>
              <a:gd name="connsiteY9" fmla="*/ 319991 h 733084"/>
              <a:gd name="connsiteX10" fmla="*/ 508000 w 533400"/>
              <a:gd name="connsiteY10" fmla="*/ 370791 h 733084"/>
              <a:gd name="connsiteX11" fmla="*/ 495300 w 533400"/>
              <a:gd name="connsiteY11" fmla="*/ 408891 h 733084"/>
              <a:gd name="connsiteX12" fmla="*/ 495300 w 533400"/>
              <a:gd name="connsiteY12" fmla="*/ 421591 h 733084"/>
              <a:gd name="connsiteX13" fmla="*/ 495300 w 533400"/>
              <a:gd name="connsiteY13" fmla="*/ 497791 h 733084"/>
              <a:gd name="connsiteX14" fmla="*/ 508000 w 533400"/>
              <a:gd name="connsiteY14" fmla="*/ 548591 h 733084"/>
              <a:gd name="connsiteX15" fmla="*/ 520700 w 533400"/>
              <a:gd name="connsiteY15" fmla="*/ 599391 h 733084"/>
              <a:gd name="connsiteX16" fmla="*/ 533400 w 533400"/>
              <a:gd name="connsiteY16" fmla="*/ 637491 h 733084"/>
              <a:gd name="connsiteX17" fmla="*/ 508000 w 533400"/>
              <a:gd name="connsiteY17" fmla="*/ 688291 h 733084"/>
              <a:gd name="connsiteX18" fmla="*/ 431800 w 533400"/>
              <a:gd name="connsiteY18" fmla="*/ 713691 h 733084"/>
              <a:gd name="connsiteX19" fmla="*/ 330200 w 533400"/>
              <a:gd name="connsiteY19" fmla="*/ 726391 h 733084"/>
              <a:gd name="connsiteX20" fmla="*/ 266700 w 533400"/>
              <a:gd name="connsiteY20" fmla="*/ 726391 h 733084"/>
              <a:gd name="connsiteX21" fmla="*/ 190500 w 533400"/>
              <a:gd name="connsiteY21" fmla="*/ 726391 h 733084"/>
              <a:gd name="connsiteX22" fmla="*/ 88900 w 533400"/>
              <a:gd name="connsiteY22" fmla="*/ 688291 h 733084"/>
              <a:gd name="connsiteX23" fmla="*/ 63500 w 533400"/>
              <a:gd name="connsiteY23" fmla="*/ 612091 h 733084"/>
              <a:gd name="connsiteX24" fmla="*/ 63500 w 533400"/>
              <a:gd name="connsiteY24" fmla="*/ 612091 h 733084"/>
              <a:gd name="connsiteX25" fmla="*/ 50800 w 533400"/>
              <a:gd name="connsiteY25" fmla="*/ 497791 h 733084"/>
              <a:gd name="connsiteX26" fmla="*/ 25400 w 533400"/>
              <a:gd name="connsiteY26" fmla="*/ 446991 h 733084"/>
              <a:gd name="connsiteX27" fmla="*/ 25400 w 533400"/>
              <a:gd name="connsiteY27" fmla="*/ 446991 h 73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33400" h="733084">
                <a:moveTo>
                  <a:pt x="0" y="192991"/>
                </a:moveTo>
                <a:lnTo>
                  <a:pt x="0" y="192991"/>
                </a:lnTo>
                <a:cubicBezTo>
                  <a:pt x="27696" y="82208"/>
                  <a:pt x="9788" y="122615"/>
                  <a:pt x="38100" y="65991"/>
                </a:cubicBezTo>
                <a:cubicBezTo>
                  <a:pt x="93689" y="24299"/>
                  <a:pt x="73933" y="42858"/>
                  <a:pt x="101600" y="15191"/>
                </a:cubicBezTo>
                <a:cubicBezTo>
                  <a:pt x="177553" y="0"/>
                  <a:pt x="143514" y="2491"/>
                  <a:pt x="203200" y="2491"/>
                </a:cubicBezTo>
                <a:lnTo>
                  <a:pt x="203200" y="2491"/>
                </a:lnTo>
                <a:lnTo>
                  <a:pt x="381000" y="40591"/>
                </a:lnTo>
                <a:cubicBezTo>
                  <a:pt x="438101" y="140518"/>
                  <a:pt x="431800" y="95361"/>
                  <a:pt x="431800" y="167591"/>
                </a:cubicBezTo>
                <a:cubicBezTo>
                  <a:pt x="452383" y="203611"/>
                  <a:pt x="486264" y="249412"/>
                  <a:pt x="495300" y="294591"/>
                </a:cubicBezTo>
                <a:cubicBezTo>
                  <a:pt x="496960" y="302893"/>
                  <a:pt x="495300" y="311524"/>
                  <a:pt x="495300" y="319991"/>
                </a:cubicBezTo>
                <a:cubicBezTo>
                  <a:pt x="499533" y="336924"/>
                  <a:pt x="508000" y="353337"/>
                  <a:pt x="508000" y="370791"/>
                </a:cubicBezTo>
                <a:cubicBezTo>
                  <a:pt x="508000" y="384178"/>
                  <a:pt x="498547" y="395904"/>
                  <a:pt x="495300" y="408891"/>
                </a:cubicBezTo>
                <a:cubicBezTo>
                  <a:pt x="494273" y="412998"/>
                  <a:pt x="495300" y="417358"/>
                  <a:pt x="495300" y="421591"/>
                </a:cubicBezTo>
                <a:lnTo>
                  <a:pt x="495300" y="497791"/>
                </a:lnTo>
                <a:cubicBezTo>
                  <a:pt x="499533" y="514724"/>
                  <a:pt x="503205" y="531808"/>
                  <a:pt x="508000" y="548591"/>
                </a:cubicBezTo>
                <a:cubicBezTo>
                  <a:pt x="522039" y="597726"/>
                  <a:pt x="520700" y="571084"/>
                  <a:pt x="520700" y="599391"/>
                </a:cubicBezTo>
                <a:cubicBezTo>
                  <a:pt x="524933" y="612091"/>
                  <a:pt x="533400" y="624104"/>
                  <a:pt x="533400" y="637491"/>
                </a:cubicBezTo>
                <a:cubicBezTo>
                  <a:pt x="533400" y="666677"/>
                  <a:pt x="523640" y="672651"/>
                  <a:pt x="508000" y="688291"/>
                </a:cubicBezTo>
                <a:lnTo>
                  <a:pt x="431800" y="713691"/>
                </a:lnTo>
                <a:cubicBezTo>
                  <a:pt x="373620" y="733084"/>
                  <a:pt x="407087" y="726391"/>
                  <a:pt x="330200" y="726391"/>
                </a:cubicBezTo>
                <a:lnTo>
                  <a:pt x="266700" y="726391"/>
                </a:lnTo>
                <a:lnTo>
                  <a:pt x="190500" y="726391"/>
                </a:lnTo>
                <a:cubicBezTo>
                  <a:pt x="102489" y="711723"/>
                  <a:pt x="132508" y="731899"/>
                  <a:pt x="88900" y="688291"/>
                </a:cubicBezTo>
                <a:cubicBezTo>
                  <a:pt x="56455" y="639624"/>
                  <a:pt x="63500" y="665455"/>
                  <a:pt x="63500" y="612091"/>
                </a:cubicBezTo>
                <a:lnTo>
                  <a:pt x="63500" y="612091"/>
                </a:lnTo>
                <a:cubicBezTo>
                  <a:pt x="59267" y="573991"/>
                  <a:pt x="60097" y="534981"/>
                  <a:pt x="50800" y="497791"/>
                </a:cubicBezTo>
                <a:cubicBezTo>
                  <a:pt x="23052" y="386798"/>
                  <a:pt x="25400" y="494194"/>
                  <a:pt x="25400" y="446991"/>
                </a:cubicBezTo>
                <a:lnTo>
                  <a:pt x="25400" y="446991"/>
                </a:lnTo>
              </a:path>
            </a:pathLst>
          </a:custGeom>
          <a:solidFill>
            <a:schemeClr val="bg2">
              <a:lumMod val="90000"/>
            </a:schemeClr>
          </a:solidFill>
          <a:ln>
            <a:noFill/>
          </a:ln>
        </p:spPr>
        <p:style>
          <a:lnRef idx="1">
            <a:schemeClr val="accent1"/>
          </a:lnRef>
          <a:fillRef idx="0">
            <a:schemeClr val="accent1"/>
          </a:fillRef>
          <a:effectRef idx="0">
            <a:schemeClr val="accent1"/>
          </a:effectRef>
          <a:fontRef idx="minor">
            <a:schemeClr val="tx1"/>
          </a:fontRef>
        </p:style>
        <p:txBody>
          <a:bodyPr lIns="77751" tIns="38876" rIns="77751" bIns="38876" rtlCol="0" anchor="ctr"/>
          <a:lstStyle/>
          <a:p>
            <a:pPr algn="ctr"/>
            <a:r>
              <a:rPr lang="zh-CN" altLang="en-US" sz="1500" b="1" dirty="0">
                <a:latin typeface="方正舒体" panose="02010601030101010101" pitchFamily="2" charset="-122"/>
                <a:ea typeface="方正舒体" panose="02010601030101010101" pitchFamily="2" charset="-122"/>
              </a:rPr>
              <a:t>洪雅</a:t>
            </a:r>
            <a:endParaRPr lang="zh-CN" altLang="en-US" sz="1500" b="1" dirty="0">
              <a:latin typeface="方正舒体" panose="02010601030101010101" pitchFamily="2" charset="-122"/>
              <a:ea typeface="方正舒体" panose="02010601030101010101" pitchFamily="2" charset="-122"/>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0_标题和内容">
    <p:spTree>
      <p:nvGrpSpPr>
        <p:cNvPr id="1" name=""/>
        <p:cNvGrpSpPr/>
        <p:nvPr/>
      </p:nvGrpSpPr>
      <p:grpSpPr>
        <a:xfrm>
          <a:off x="0" y="0"/>
          <a:ext cx="0" cy="0"/>
          <a:chOff x="0" y="0"/>
          <a:chExt cx="0" cy="0"/>
        </a:xfrm>
      </p:grpSpPr>
      <p:sp>
        <p:nvSpPr>
          <p:cNvPr id="3" name="矩形 2"/>
          <p:cNvSpPr/>
          <p:nvPr userDrawn="1"/>
        </p:nvSpPr>
        <p:spPr>
          <a:xfrm>
            <a:off x="869232" y="153083"/>
            <a:ext cx="3234786" cy="447843"/>
          </a:xfrm>
          <a:prstGeom prst="rect">
            <a:avLst/>
          </a:prstGeom>
        </p:spPr>
        <p:txBody>
          <a:bodyPr wrap="none" lIns="77751" tIns="38876" rIns="77751" bIns="38876">
            <a:spAutoFit/>
          </a:bodyPr>
          <a:lstStyle/>
          <a:p>
            <a:pPr defTabSz="1218565" fontAlgn="auto">
              <a:spcAft>
                <a:spcPts val="0"/>
              </a:spcAft>
              <a:defRPr/>
            </a:pPr>
            <a:r>
              <a:rPr lang="zh-CN" altLang="en-US" sz="2400" dirty="0">
                <a:latin typeface="华文行楷" panose="02010800040101010101" pitchFamily="2" charset="-122"/>
                <a:ea typeface="华文行楷" panose="02010800040101010101" pitchFamily="2" charset="-122"/>
              </a:rPr>
              <a:t>东岳镇观音村村庄规划</a:t>
            </a:r>
            <a:endParaRPr lang="zh-CN" altLang="en-US" sz="2400" dirty="0">
              <a:latin typeface="华文行楷" panose="02010800040101010101" pitchFamily="2" charset="-122"/>
              <a:ea typeface="华文行楷" panose="02010800040101010101" pitchFamily="2" charset="-122"/>
            </a:endParaRPr>
          </a:p>
        </p:txBody>
      </p:sp>
      <p:sp>
        <p:nvSpPr>
          <p:cNvPr id="4" name="任意多边形 3"/>
          <p:cNvSpPr/>
          <p:nvPr userDrawn="1"/>
        </p:nvSpPr>
        <p:spPr>
          <a:xfrm>
            <a:off x="278154" y="79866"/>
            <a:ext cx="507934" cy="523631"/>
          </a:xfrm>
          <a:custGeom>
            <a:avLst/>
            <a:gdLst>
              <a:gd name="connsiteX0" fmla="*/ 0 w 533400"/>
              <a:gd name="connsiteY0" fmla="*/ 192991 h 733084"/>
              <a:gd name="connsiteX1" fmla="*/ 0 w 533400"/>
              <a:gd name="connsiteY1" fmla="*/ 192991 h 733084"/>
              <a:gd name="connsiteX2" fmla="*/ 38100 w 533400"/>
              <a:gd name="connsiteY2" fmla="*/ 65991 h 733084"/>
              <a:gd name="connsiteX3" fmla="*/ 101600 w 533400"/>
              <a:gd name="connsiteY3" fmla="*/ 15191 h 733084"/>
              <a:gd name="connsiteX4" fmla="*/ 203200 w 533400"/>
              <a:gd name="connsiteY4" fmla="*/ 2491 h 733084"/>
              <a:gd name="connsiteX5" fmla="*/ 203200 w 533400"/>
              <a:gd name="connsiteY5" fmla="*/ 2491 h 733084"/>
              <a:gd name="connsiteX6" fmla="*/ 381000 w 533400"/>
              <a:gd name="connsiteY6" fmla="*/ 40591 h 733084"/>
              <a:gd name="connsiteX7" fmla="*/ 431800 w 533400"/>
              <a:gd name="connsiteY7" fmla="*/ 167591 h 733084"/>
              <a:gd name="connsiteX8" fmla="*/ 495300 w 533400"/>
              <a:gd name="connsiteY8" fmla="*/ 294591 h 733084"/>
              <a:gd name="connsiteX9" fmla="*/ 495300 w 533400"/>
              <a:gd name="connsiteY9" fmla="*/ 319991 h 733084"/>
              <a:gd name="connsiteX10" fmla="*/ 508000 w 533400"/>
              <a:gd name="connsiteY10" fmla="*/ 370791 h 733084"/>
              <a:gd name="connsiteX11" fmla="*/ 495300 w 533400"/>
              <a:gd name="connsiteY11" fmla="*/ 408891 h 733084"/>
              <a:gd name="connsiteX12" fmla="*/ 495300 w 533400"/>
              <a:gd name="connsiteY12" fmla="*/ 421591 h 733084"/>
              <a:gd name="connsiteX13" fmla="*/ 495300 w 533400"/>
              <a:gd name="connsiteY13" fmla="*/ 497791 h 733084"/>
              <a:gd name="connsiteX14" fmla="*/ 508000 w 533400"/>
              <a:gd name="connsiteY14" fmla="*/ 548591 h 733084"/>
              <a:gd name="connsiteX15" fmla="*/ 520700 w 533400"/>
              <a:gd name="connsiteY15" fmla="*/ 599391 h 733084"/>
              <a:gd name="connsiteX16" fmla="*/ 533400 w 533400"/>
              <a:gd name="connsiteY16" fmla="*/ 637491 h 733084"/>
              <a:gd name="connsiteX17" fmla="*/ 508000 w 533400"/>
              <a:gd name="connsiteY17" fmla="*/ 688291 h 733084"/>
              <a:gd name="connsiteX18" fmla="*/ 431800 w 533400"/>
              <a:gd name="connsiteY18" fmla="*/ 713691 h 733084"/>
              <a:gd name="connsiteX19" fmla="*/ 330200 w 533400"/>
              <a:gd name="connsiteY19" fmla="*/ 726391 h 733084"/>
              <a:gd name="connsiteX20" fmla="*/ 266700 w 533400"/>
              <a:gd name="connsiteY20" fmla="*/ 726391 h 733084"/>
              <a:gd name="connsiteX21" fmla="*/ 190500 w 533400"/>
              <a:gd name="connsiteY21" fmla="*/ 726391 h 733084"/>
              <a:gd name="connsiteX22" fmla="*/ 88900 w 533400"/>
              <a:gd name="connsiteY22" fmla="*/ 688291 h 733084"/>
              <a:gd name="connsiteX23" fmla="*/ 63500 w 533400"/>
              <a:gd name="connsiteY23" fmla="*/ 612091 h 733084"/>
              <a:gd name="connsiteX24" fmla="*/ 63500 w 533400"/>
              <a:gd name="connsiteY24" fmla="*/ 612091 h 733084"/>
              <a:gd name="connsiteX25" fmla="*/ 50800 w 533400"/>
              <a:gd name="connsiteY25" fmla="*/ 497791 h 733084"/>
              <a:gd name="connsiteX26" fmla="*/ 25400 w 533400"/>
              <a:gd name="connsiteY26" fmla="*/ 446991 h 733084"/>
              <a:gd name="connsiteX27" fmla="*/ 25400 w 533400"/>
              <a:gd name="connsiteY27" fmla="*/ 446991 h 73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33400" h="733084">
                <a:moveTo>
                  <a:pt x="0" y="192991"/>
                </a:moveTo>
                <a:lnTo>
                  <a:pt x="0" y="192991"/>
                </a:lnTo>
                <a:cubicBezTo>
                  <a:pt x="27696" y="82208"/>
                  <a:pt x="9788" y="122615"/>
                  <a:pt x="38100" y="65991"/>
                </a:cubicBezTo>
                <a:cubicBezTo>
                  <a:pt x="93689" y="24299"/>
                  <a:pt x="73933" y="42858"/>
                  <a:pt x="101600" y="15191"/>
                </a:cubicBezTo>
                <a:cubicBezTo>
                  <a:pt x="177553" y="0"/>
                  <a:pt x="143514" y="2491"/>
                  <a:pt x="203200" y="2491"/>
                </a:cubicBezTo>
                <a:lnTo>
                  <a:pt x="203200" y="2491"/>
                </a:lnTo>
                <a:lnTo>
                  <a:pt x="381000" y="40591"/>
                </a:lnTo>
                <a:cubicBezTo>
                  <a:pt x="438101" y="140518"/>
                  <a:pt x="431800" y="95361"/>
                  <a:pt x="431800" y="167591"/>
                </a:cubicBezTo>
                <a:cubicBezTo>
                  <a:pt x="452383" y="203611"/>
                  <a:pt x="486264" y="249412"/>
                  <a:pt x="495300" y="294591"/>
                </a:cubicBezTo>
                <a:cubicBezTo>
                  <a:pt x="496960" y="302893"/>
                  <a:pt x="495300" y="311524"/>
                  <a:pt x="495300" y="319991"/>
                </a:cubicBezTo>
                <a:cubicBezTo>
                  <a:pt x="499533" y="336924"/>
                  <a:pt x="508000" y="353337"/>
                  <a:pt x="508000" y="370791"/>
                </a:cubicBezTo>
                <a:cubicBezTo>
                  <a:pt x="508000" y="384178"/>
                  <a:pt x="498547" y="395904"/>
                  <a:pt x="495300" y="408891"/>
                </a:cubicBezTo>
                <a:cubicBezTo>
                  <a:pt x="494273" y="412998"/>
                  <a:pt x="495300" y="417358"/>
                  <a:pt x="495300" y="421591"/>
                </a:cubicBezTo>
                <a:lnTo>
                  <a:pt x="495300" y="497791"/>
                </a:lnTo>
                <a:cubicBezTo>
                  <a:pt x="499533" y="514724"/>
                  <a:pt x="503205" y="531808"/>
                  <a:pt x="508000" y="548591"/>
                </a:cubicBezTo>
                <a:cubicBezTo>
                  <a:pt x="522039" y="597726"/>
                  <a:pt x="520700" y="571084"/>
                  <a:pt x="520700" y="599391"/>
                </a:cubicBezTo>
                <a:cubicBezTo>
                  <a:pt x="524933" y="612091"/>
                  <a:pt x="533400" y="624104"/>
                  <a:pt x="533400" y="637491"/>
                </a:cubicBezTo>
                <a:cubicBezTo>
                  <a:pt x="533400" y="666677"/>
                  <a:pt x="523640" y="672651"/>
                  <a:pt x="508000" y="688291"/>
                </a:cubicBezTo>
                <a:lnTo>
                  <a:pt x="431800" y="713691"/>
                </a:lnTo>
                <a:cubicBezTo>
                  <a:pt x="373620" y="733084"/>
                  <a:pt x="407087" y="726391"/>
                  <a:pt x="330200" y="726391"/>
                </a:cubicBezTo>
                <a:lnTo>
                  <a:pt x="266700" y="726391"/>
                </a:lnTo>
                <a:lnTo>
                  <a:pt x="190500" y="726391"/>
                </a:lnTo>
                <a:cubicBezTo>
                  <a:pt x="102489" y="711723"/>
                  <a:pt x="132508" y="731899"/>
                  <a:pt x="88900" y="688291"/>
                </a:cubicBezTo>
                <a:cubicBezTo>
                  <a:pt x="56455" y="639624"/>
                  <a:pt x="63500" y="665455"/>
                  <a:pt x="63500" y="612091"/>
                </a:cubicBezTo>
                <a:lnTo>
                  <a:pt x="63500" y="612091"/>
                </a:lnTo>
                <a:cubicBezTo>
                  <a:pt x="59267" y="573991"/>
                  <a:pt x="60097" y="534981"/>
                  <a:pt x="50800" y="497791"/>
                </a:cubicBezTo>
                <a:cubicBezTo>
                  <a:pt x="23052" y="386798"/>
                  <a:pt x="25400" y="494194"/>
                  <a:pt x="25400" y="446991"/>
                </a:cubicBezTo>
                <a:lnTo>
                  <a:pt x="25400" y="446991"/>
                </a:lnTo>
              </a:path>
            </a:pathLst>
          </a:custGeom>
          <a:solidFill>
            <a:srgbClr val="FF0000"/>
          </a:solidFill>
          <a:ln>
            <a:noFill/>
          </a:ln>
        </p:spPr>
        <p:style>
          <a:lnRef idx="1">
            <a:schemeClr val="accent1"/>
          </a:lnRef>
          <a:fillRef idx="0">
            <a:schemeClr val="accent1"/>
          </a:fillRef>
          <a:effectRef idx="0">
            <a:schemeClr val="accent1"/>
          </a:effectRef>
          <a:fontRef idx="minor">
            <a:schemeClr val="tx1"/>
          </a:fontRef>
        </p:style>
        <p:txBody>
          <a:bodyPr lIns="77751" tIns="38876" rIns="77751" bIns="38876" rtlCol="0" anchor="ctr"/>
          <a:lstStyle/>
          <a:p>
            <a:pPr algn="ctr"/>
            <a:r>
              <a:rPr lang="zh-CN" altLang="en-US" sz="1500" b="1" dirty="0">
                <a:latin typeface="方正舒体" panose="02010601030101010101" pitchFamily="2" charset="-122"/>
                <a:ea typeface="方正舒体" panose="02010601030101010101" pitchFamily="2" charset="-122"/>
              </a:rPr>
              <a:t>洪雅</a:t>
            </a:r>
            <a:endParaRPr lang="zh-CN" altLang="en-US" sz="1500" b="1" dirty="0">
              <a:latin typeface="方正舒体" panose="02010601030101010101" pitchFamily="2" charset="-122"/>
              <a:ea typeface="方正舒体" panose="02010601030101010101" pitchFamily="2" charset="-122"/>
            </a:endParaRPr>
          </a:p>
        </p:txBody>
      </p:sp>
      <p:pic>
        <p:nvPicPr>
          <p:cNvPr id="8" name="图片 7"/>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315" y="-9810"/>
            <a:ext cx="12190100" cy="6867810"/>
          </a:xfrm>
          <a:prstGeom prst="rect">
            <a:avLst/>
          </a:prstGeom>
        </p:spPr>
      </p:pic>
      <p:sp>
        <p:nvSpPr>
          <p:cNvPr id="9" name="矩形 8"/>
          <p:cNvSpPr/>
          <p:nvPr userDrawn="1"/>
        </p:nvSpPr>
        <p:spPr>
          <a:xfrm>
            <a:off x="1014356" y="261940"/>
            <a:ext cx="3234786" cy="447843"/>
          </a:xfrm>
          <a:prstGeom prst="rect">
            <a:avLst/>
          </a:prstGeom>
        </p:spPr>
        <p:txBody>
          <a:bodyPr wrap="none" lIns="77751" tIns="38876" rIns="77751" bIns="38876">
            <a:spAutoFit/>
          </a:bodyPr>
          <a:lstStyle/>
          <a:p>
            <a:pPr defTabSz="1218565" fontAlgn="auto">
              <a:spcAft>
                <a:spcPts val="0"/>
              </a:spcAft>
              <a:defRPr/>
            </a:pPr>
            <a:r>
              <a:rPr lang="zh-CN" altLang="en-US" sz="2400" dirty="0">
                <a:latin typeface="华文行楷" panose="02010800040101010101" pitchFamily="2" charset="-122"/>
                <a:ea typeface="华文行楷" panose="02010800040101010101" pitchFamily="2" charset="-122"/>
              </a:rPr>
              <a:t>东岳镇观音村村庄规划</a:t>
            </a:r>
            <a:endParaRPr lang="zh-CN" altLang="en-US" sz="2400" dirty="0">
              <a:latin typeface="华文行楷" panose="02010800040101010101" pitchFamily="2" charset="-122"/>
              <a:ea typeface="华文行楷" panose="02010800040101010101" pitchFamily="2" charset="-122"/>
            </a:endParaRPr>
          </a:p>
        </p:txBody>
      </p:sp>
      <p:sp>
        <p:nvSpPr>
          <p:cNvPr id="10" name="任意多边形 9"/>
          <p:cNvSpPr/>
          <p:nvPr userDrawn="1"/>
        </p:nvSpPr>
        <p:spPr>
          <a:xfrm>
            <a:off x="423278" y="188722"/>
            <a:ext cx="507934" cy="523631"/>
          </a:xfrm>
          <a:custGeom>
            <a:avLst/>
            <a:gdLst>
              <a:gd name="connsiteX0" fmla="*/ 0 w 533400"/>
              <a:gd name="connsiteY0" fmla="*/ 192991 h 733084"/>
              <a:gd name="connsiteX1" fmla="*/ 0 w 533400"/>
              <a:gd name="connsiteY1" fmla="*/ 192991 h 733084"/>
              <a:gd name="connsiteX2" fmla="*/ 38100 w 533400"/>
              <a:gd name="connsiteY2" fmla="*/ 65991 h 733084"/>
              <a:gd name="connsiteX3" fmla="*/ 101600 w 533400"/>
              <a:gd name="connsiteY3" fmla="*/ 15191 h 733084"/>
              <a:gd name="connsiteX4" fmla="*/ 203200 w 533400"/>
              <a:gd name="connsiteY4" fmla="*/ 2491 h 733084"/>
              <a:gd name="connsiteX5" fmla="*/ 203200 w 533400"/>
              <a:gd name="connsiteY5" fmla="*/ 2491 h 733084"/>
              <a:gd name="connsiteX6" fmla="*/ 381000 w 533400"/>
              <a:gd name="connsiteY6" fmla="*/ 40591 h 733084"/>
              <a:gd name="connsiteX7" fmla="*/ 431800 w 533400"/>
              <a:gd name="connsiteY7" fmla="*/ 167591 h 733084"/>
              <a:gd name="connsiteX8" fmla="*/ 495300 w 533400"/>
              <a:gd name="connsiteY8" fmla="*/ 294591 h 733084"/>
              <a:gd name="connsiteX9" fmla="*/ 495300 w 533400"/>
              <a:gd name="connsiteY9" fmla="*/ 319991 h 733084"/>
              <a:gd name="connsiteX10" fmla="*/ 508000 w 533400"/>
              <a:gd name="connsiteY10" fmla="*/ 370791 h 733084"/>
              <a:gd name="connsiteX11" fmla="*/ 495300 w 533400"/>
              <a:gd name="connsiteY11" fmla="*/ 408891 h 733084"/>
              <a:gd name="connsiteX12" fmla="*/ 495300 w 533400"/>
              <a:gd name="connsiteY12" fmla="*/ 421591 h 733084"/>
              <a:gd name="connsiteX13" fmla="*/ 495300 w 533400"/>
              <a:gd name="connsiteY13" fmla="*/ 497791 h 733084"/>
              <a:gd name="connsiteX14" fmla="*/ 508000 w 533400"/>
              <a:gd name="connsiteY14" fmla="*/ 548591 h 733084"/>
              <a:gd name="connsiteX15" fmla="*/ 520700 w 533400"/>
              <a:gd name="connsiteY15" fmla="*/ 599391 h 733084"/>
              <a:gd name="connsiteX16" fmla="*/ 533400 w 533400"/>
              <a:gd name="connsiteY16" fmla="*/ 637491 h 733084"/>
              <a:gd name="connsiteX17" fmla="*/ 508000 w 533400"/>
              <a:gd name="connsiteY17" fmla="*/ 688291 h 733084"/>
              <a:gd name="connsiteX18" fmla="*/ 431800 w 533400"/>
              <a:gd name="connsiteY18" fmla="*/ 713691 h 733084"/>
              <a:gd name="connsiteX19" fmla="*/ 330200 w 533400"/>
              <a:gd name="connsiteY19" fmla="*/ 726391 h 733084"/>
              <a:gd name="connsiteX20" fmla="*/ 266700 w 533400"/>
              <a:gd name="connsiteY20" fmla="*/ 726391 h 733084"/>
              <a:gd name="connsiteX21" fmla="*/ 190500 w 533400"/>
              <a:gd name="connsiteY21" fmla="*/ 726391 h 733084"/>
              <a:gd name="connsiteX22" fmla="*/ 88900 w 533400"/>
              <a:gd name="connsiteY22" fmla="*/ 688291 h 733084"/>
              <a:gd name="connsiteX23" fmla="*/ 63500 w 533400"/>
              <a:gd name="connsiteY23" fmla="*/ 612091 h 733084"/>
              <a:gd name="connsiteX24" fmla="*/ 63500 w 533400"/>
              <a:gd name="connsiteY24" fmla="*/ 612091 h 733084"/>
              <a:gd name="connsiteX25" fmla="*/ 50800 w 533400"/>
              <a:gd name="connsiteY25" fmla="*/ 497791 h 733084"/>
              <a:gd name="connsiteX26" fmla="*/ 25400 w 533400"/>
              <a:gd name="connsiteY26" fmla="*/ 446991 h 733084"/>
              <a:gd name="connsiteX27" fmla="*/ 25400 w 533400"/>
              <a:gd name="connsiteY27" fmla="*/ 446991 h 73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33400" h="733084">
                <a:moveTo>
                  <a:pt x="0" y="192991"/>
                </a:moveTo>
                <a:lnTo>
                  <a:pt x="0" y="192991"/>
                </a:lnTo>
                <a:cubicBezTo>
                  <a:pt x="27696" y="82208"/>
                  <a:pt x="9788" y="122615"/>
                  <a:pt x="38100" y="65991"/>
                </a:cubicBezTo>
                <a:cubicBezTo>
                  <a:pt x="93689" y="24299"/>
                  <a:pt x="73933" y="42858"/>
                  <a:pt x="101600" y="15191"/>
                </a:cubicBezTo>
                <a:cubicBezTo>
                  <a:pt x="177553" y="0"/>
                  <a:pt x="143514" y="2491"/>
                  <a:pt x="203200" y="2491"/>
                </a:cubicBezTo>
                <a:lnTo>
                  <a:pt x="203200" y="2491"/>
                </a:lnTo>
                <a:lnTo>
                  <a:pt x="381000" y="40591"/>
                </a:lnTo>
                <a:cubicBezTo>
                  <a:pt x="438101" y="140518"/>
                  <a:pt x="431800" y="95361"/>
                  <a:pt x="431800" y="167591"/>
                </a:cubicBezTo>
                <a:cubicBezTo>
                  <a:pt x="452383" y="203611"/>
                  <a:pt x="486264" y="249412"/>
                  <a:pt x="495300" y="294591"/>
                </a:cubicBezTo>
                <a:cubicBezTo>
                  <a:pt x="496960" y="302893"/>
                  <a:pt x="495300" y="311524"/>
                  <a:pt x="495300" y="319991"/>
                </a:cubicBezTo>
                <a:cubicBezTo>
                  <a:pt x="499533" y="336924"/>
                  <a:pt x="508000" y="353337"/>
                  <a:pt x="508000" y="370791"/>
                </a:cubicBezTo>
                <a:cubicBezTo>
                  <a:pt x="508000" y="384178"/>
                  <a:pt x="498547" y="395904"/>
                  <a:pt x="495300" y="408891"/>
                </a:cubicBezTo>
                <a:cubicBezTo>
                  <a:pt x="494273" y="412998"/>
                  <a:pt x="495300" y="417358"/>
                  <a:pt x="495300" y="421591"/>
                </a:cubicBezTo>
                <a:lnTo>
                  <a:pt x="495300" y="497791"/>
                </a:lnTo>
                <a:cubicBezTo>
                  <a:pt x="499533" y="514724"/>
                  <a:pt x="503205" y="531808"/>
                  <a:pt x="508000" y="548591"/>
                </a:cubicBezTo>
                <a:cubicBezTo>
                  <a:pt x="522039" y="597726"/>
                  <a:pt x="520700" y="571084"/>
                  <a:pt x="520700" y="599391"/>
                </a:cubicBezTo>
                <a:cubicBezTo>
                  <a:pt x="524933" y="612091"/>
                  <a:pt x="533400" y="624104"/>
                  <a:pt x="533400" y="637491"/>
                </a:cubicBezTo>
                <a:cubicBezTo>
                  <a:pt x="533400" y="666677"/>
                  <a:pt x="523640" y="672651"/>
                  <a:pt x="508000" y="688291"/>
                </a:cubicBezTo>
                <a:lnTo>
                  <a:pt x="431800" y="713691"/>
                </a:lnTo>
                <a:cubicBezTo>
                  <a:pt x="373620" y="733084"/>
                  <a:pt x="407087" y="726391"/>
                  <a:pt x="330200" y="726391"/>
                </a:cubicBezTo>
                <a:lnTo>
                  <a:pt x="266700" y="726391"/>
                </a:lnTo>
                <a:lnTo>
                  <a:pt x="190500" y="726391"/>
                </a:lnTo>
                <a:cubicBezTo>
                  <a:pt x="102489" y="711723"/>
                  <a:pt x="132508" y="731899"/>
                  <a:pt x="88900" y="688291"/>
                </a:cubicBezTo>
                <a:cubicBezTo>
                  <a:pt x="56455" y="639624"/>
                  <a:pt x="63500" y="665455"/>
                  <a:pt x="63500" y="612091"/>
                </a:cubicBezTo>
                <a:lnTo>
                  <a:pt x="63500" y="612091"/>
                </a:lnTo>
                <a:cubicBezTo>
                  <a:pt x="59267" y="573991"/>
                  <a:pt x="60097" y="534981"/>
                  <a:pt x="50800" y="497791"/>
                </a:cubicBezTo>
                <a:cubicBezTo>
                  <a:pt x="23052" y="386798"/>
                  <a:pt x="25400" y="494194"/>
                  <a:pt x="25400" y="446991"/>
                </a:cubicBezTo>
                <a:lnTo>
                  <a:pt x="25400" y="446991"/>
                </a:lnTo>
              </a:path>
            </a:pathLst>
          </a:custGeom>
          <a:solidFill>
            <a:schemeClr val="bg2">
              <a:lumMod val="90000"/>
            </a:schemeClr>
          </a:solidFill>
          <a:ln>
            <a:noFill/>
          </a:ln>
        </p:spPr>
        <p:style>
          <a:lnRef idx="1">
            <a:schemeClr val="accent1"/>
          </a:lnRef>
          <a:fillRef idx="0">
            <a:schemeClr val="accent1"/>
          </a:fillRef>
          <a:effectRef idx="0">
            <a:schemeClr val="accent1"/>
          </a:effectRef>
          <a:fontRef idx="minor">
            <a:schemeClr val="tx1"/>
          </a:fontRef>
        </p:style>
        <p:txBody>
          <a:bodyPr lIns="77751" tIns="38876" rIns="77751" bIns="38876" rtlCol="0" anchor="ctr"/>
          <a:lstStyle/>
          <a:p>
            <a:pPr algn="ctr"/>
            <a:r>
              <a:rPr lang="zh-CN" altLang="en-US" sz="1500" b="1" dirty="0">
                <a:latin typeface="方正舒体" panose="02010601030101010101" pitchFamily="2" charset="-122"/>
                <a:ea typeface="方正舒体" panose="02010601030101010101" pitchFamily="2" charset="-122"/>
              </a:rPr>
              <a:t>洪雅</a:t>
            </a:r>
            <a:endParaRPr lang="zh-CN" altLang="en-US" sz="1500" b="1" dirty="0">
              <a:latin typeface="方正舒体" panose="02010601030101010101" pitchFamily="2" charset="-122"/>
              <a:ea typeface="方正舒体" panose="02010601030101010101" pitchFamily="2" charset="-122"/>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1_标题和内容">
    <p:spTree>
      <p:nvGrpSpPr>
        <p:cNvPr id="1" name=""/>
        <p:cNvGrpSpPr/>
        <p:nvPr/>
      </p:nvGrpSpPr>
      <p:grpSpPr>
        <a:xfrm>
          <a:off x="0" y="0"/>
          <a:ext cx="0" cy="0"/>
          <a:chOff x="0" y="0"/>
          <a:chExt cx="0" cy="0"/>
        </a:xfrm>
      </p:grpSpPr>
      <p:sp>
        <p:nvSpPr>
          <p:cNvPr id="3" name="矩形 2"/>
          <p:cNvSpPr/>
          <p:nvPr userDrawn="1"/>
        </p:nvSpPr>
        <p:spPr>
          <a:xfrm>
            <a:off x="869232" y="153083"/>
            <a:ext cx="3234786" cy="447843"/>
          </a:xfrm>
          <a:prstGeom prst="rect">
            <a:avLst/>
          </a:prstGeom>
        </p:spPr>
        <p:txBody>
          <a:bodyPr wrap="none" lIns="77751" tIns="38876" rIns="77751" bIns="38876">
            <a:spAutoFit/>
          </a:bodyPr>
          <a:lstStyle/>
          <a:p>
            <a:pPr defTabSz="1218565" fontAlgn="auto">
              <a:spcAft>
                <a:spcPts val="0"/>
              </a:spcAft>
              <a:defRPr/>
            </a:pPr>
            <a:r>
              <a:rPr lang="zh-CN" altLang="en-US" sz="2400" dirty="0">
                <a:latin typeface="华文行楷" panose="02010800040101010101" pitchFamily="2" charset="-122"/>
                <a:ea typeface="华文行楷" panose="02010800040101010101" pitchFamily="2" charset="-122"/>
              </a:rPr>
              <a:t>东岳镇观音村村庄规划</a:t>
            </a:r>
            <a:endParaRPr lang="zh-CN" altLang="en-US" sz="2400" dirty="0">
              <a:latin typeface="华文行楷" panose="02010800040101010101" pitchFamily="2" charset="-122"/>
              <a:ea typeface="华文行楷" panose="02010800040101010101" pitchFamily="2" charset="-122"/>
            </a:endParaRPr>
          </a:p>
        </p:txBody>
      </p:sp>
      <p:sp>
        <p:nvSpPr>
          <p:cNvPr id="4" name="任意多边形 3"/>
          <p:cNvSpPr/>
          <p:nvPr userDrawn="1"/>
        </p:nvSpPr>
        <p:spPr>
          <a:xfrm>
            <a:off x="278154" y="79866"/>
            <a:ext cx="507934" cy="523631"/>
          </a:xfrm>
          <a:custGeom>
            <a:avLst/>
            <a:gdLst>
              <a:gd name="connsiteX0" fmla="*/ 0 w 533400"/>
              <a:gd name="connsiteY0" fmla="*/ 192991 h 733084"/>
              <a:gd name="connsiteX1" fmla="*/ 0 w 533400"/>
              <a:gd name="connsiteY1" fmla="*/ 192991 h 733084"/>
              <a:gd name="connsiteX2" fmla="*/ 38100 w 533400"/>
              <a:gd name="connsiteY2" fmla="*/ 65991 h 733084"/>
              <a:gd name="connsiteX3" fmla="*/ 101600 w 533400"/>
              <a:gd name="connsiteY3" fmla="*/ 15191 h 733084"/>
              <a:gd name="connsiteX4" fmla="*/ 203200 w 533400"/>
              <a:gd name="connsiteY4" fmla="*/ 2491 h 733084"/>
              <a:gd name="connsiteX5" fmla="*/ 203200 w 533400"/>
              <a:gd name="connsiteY5" fmla="*/ 2491 h 733084"/>
              <a:gd name="connsiteX6" fmla="*/ 381000 w 533400"/>
              <a:gd name="connsiteY6" fmla="*/ 40591 h 733084"/>
              <a:gd name="connsiteX7" fmla="*/ 431800 w 533400"/>
              <a:gd name="connsiteY7" fmla="*/ 167591 h 733084"/>
              <a:gd name="connsiteX8" fmla="*/ 495300 w 533400"/>
              <a:gd name="connsiteY8" fmla="*/ 294591 h 733084"/>
              <a:gd name="connsiteX9" fmla="*/ 495300 w 533400"/>
              <a:gd name="connsiteY9" fmla="*/ 319991 h 733084"/>
              <a:gd name="connsiteX10" fmla="*/ 508000 w 533400"/>
              <a:gd name="connsiteY10" fmla="*/ 370791 h 733084"/>
              <a:gd name="connsiteX11" fmla="*/ 495300 w 533400"/>
              <a:gd name="connsiteY11" fmla="*/ 408891 h 733084"/>
              <a:gd name="connsiteX12" fmla="*/ 495300 w 533400"/>
              <a:gd name="connsiteY12" fmla="*/ 421591 h 733084"/>
              <a:gd name="connsiteX13" fmla="*/ 495300 w 533400"/>
              <a:gd name="connsiteY13" fmla="*/ 497791 h 733084"/>
              <a:gd name="connsiteX14" fmla="*/ 508000 w 533400"/>
              <a:gd name="connsiteY14" fmla="*/ 548591 h 733084"/>
              <a:gd name="connsiteX15" fmla="*/ 520700 w 533400"/>
              <a:gd name="connsiteY15" fmla="*/ 599391 h 733084"/>
              <a:gd name="connsiteX16" fmla="*/ 533400 w 533400"/>
              <a:gd name="connsiteY16" fmla="*/ 637491 h 733084"/>
              <a:gd name="connsiteX17" fmla="*/ 508000 w 533400"/>
              <a:gd name="connsiteY17" fmla="*/ 688291 h 733084"/>
              <a:gd name="connsiteX18" fmla="*/ 431800 w 533400"/>
              <a:gd name="connsiteY18" fmla="*/ 713691 h 733084"/>
              <a:gd name="connsiteX19" fmla="*/ 330200 w 533400"/>
              <a:gd name="connsiteY19" fmla="*/ 726391 h 733084"/>
              <a:gd name="connsiteX20" fmla="*/ 266700 w 533400"/>
              <a:gd name="connsiteY20" fmla="*/ 726391 h 733084"/>
              <a:gd name="connsiteX21" fmla="*/ 190500 w 533400"/>
              <a:gd name="connsiteY21" fmla="*/ 726391 h 733084"/>
              <a:gd name="connsiteX22" fmla="*/ 88900 w 533400"/>
              <a:gd name="connsiteY22" fmla="*/ 688291 h 733084"/>
              <a:gd name="connsiteX23" fmla="*/ 63500 w 533400"/>
              <a:gd name="connsiteY23" fmla="*/ 612091 h 733084"/>
              <a:gd name="connsiteX24" fmla="*/ 63500 w 533400"/>
              <a:gd name="connsiteY24" fmla="*/ 612091 h 733084"/>
              <a:gd name="connsiteX25" fmla="*/ 50800 w 533400"/>
              <a:gd name="connsiteY25" fmla="*/ 497791 h 733084"/>
              <a:gd name="connsiteX26" fmla="*/ 25400 w 533400"/>
              <a:gd name="connsiteY26" fmla="*/ 446991 h 733084"/>
              <a:gd name="connsiteX27" fmla="*/ 25400 w 533400"/>
              <a:gd name="connsiteY27" fmla="*/ 446991 h 73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33400" h="733084">
                <a:moveTo>
                  <a:pt x="0" y="192991"/>
                </a:moveTo>
                <a:lnTo>
                  <a:pt x="0" y="192991"/>
                </a:lnTo>
                <a:cubicBezTo>
                  <a:pt x="27696" y="82208"/>
                  <a:pt x="9788" y="122615"/>
                  <a:pt x="38100" y="65991"/>
                </a:cubicBezTo>
                <a:cubicBezTo>
                  <a:pt x="93689" y="24299"/>
                  <a:pt x="73933" y="42858"/>
                  <a:pt x="101600" y="15191"/>
                </a:cubicBezTo>
                <a:cubicBezTo>
                  <a:pt x="177553" y="0"/>
                  <a:pt x="143514" y="2491"/>
                  <a:pt x="203200" y="2491"/>
                </a:cubicBezTo>
                <a:lnTo>
                  <a:pt x="203200" y="2491"/>
                </a:lnTo>
                <a:lnTo>
                  <a:pt x="381000" y="40591"/>
                </a:lnTo>
                <a:cubicBezTo>
                  <a:pt x="438101" y="140518"/>
                  <a:pt x="431800" y="95361"/>
                  <a:pt x="431800" y="167591"/>
                </a:cubicBezTo>
                <a:cubicBezTo>
                  <a:pt x="452383" y="203611"/>
                  <a:pt x="486264" y="249412"/>
                  <a:pt x="495300" y="294591"/>
                </a:cubicBezTo>
                <a:cubicBezTo>
                  <a:pt x="496960" y="302893"/>
                  <a:pt x="495300" y="311524"/>
                  <a:pt x="495300" y="319991"/>
                </a:cubicBezTo>
                <a:cubicBezTo>
                  <a:pt x="499533" y="336924"/>
                  <a:pt x="508000" y="353337"/>
                  <a:pt x="508000" y="370791"/>
                </a:cubicBezTo>
                <a:cubicBezTo>
                  <a:pt x="508000" y="384178"/>
                  <a:pt x="498547" y="395904"/>
                  <a:pt x="495300" y="408891"/>
                </a:cubicBezTo>
                <a:cubicBezTo>
                  <a:pt x="494273" y="412998"/>
                  <a:pt x="495300" y="417358"/>
                  <a:pt x="495300" y="421591"/>
                </a:cubicBezTo>
                <a:lnTo>
                  <a:pt x="495300" y="497791"/>
                </a:lnTo>
                <a:cubicBezTo>
                  <a:pt x="499533" y="514724"/>
                  <a:pt x="503205" y="531808"/>
                  <a:pt x="508000" y="548591"/>
                </a:cubicBezTo>
                <a:cubicBezTo>
                  <a:pt x="522039" y="597726"/>
                  <a:pt x="520700" y="571084"/>
                  <a:pt x="520700" y="599391"/>
                </a:cubicBezTo>
                <a:cubicBezTo>
                  <a:pt x="524933" y="612091"/>
                  <a:pt x="533400" y="624104"/>
                  <a:pt x="533400" y="637491"/>
                </a:cubicBezTo>
                <a:cubicBezTo>
                  <a:pt x="533400" y="666677"/>
                  <a:pt x="523640" y="672651"/>
                  <a:pt x="508000" y="688291"/>
                </a:cubicBezTo>
                <a:lnTo>
                  <a:pt x="431800" y="713691"/>
                </a:lnTo>
                <a:cubicBezTo>
                  <a:pt x="373620" y="733084"/>
                  <a:pt x="407087" y="726391"/>
                  <a:pt x="330200" y="726391"/>
                </a:cubicBezTo>
                <a:lnTo>
                  <a:pt x="266700" y="726391"/>
                </a:lnTo>
                <a:lnTo>
                  <a:pt x="190500" y="726391"/>
                </a:lnTo>
                <a:cubicBezTo>
                  <a:pt x="102489" y="711723"/>
                  <a:pt x="132508" y="731899"/>
                  <a:pt x="88900" y="688291"/>
                </a:cubicBezTo>
                <a:cubicBezTo>
                  <a:pt x="56455" y="639624"/>
                  <a:pt x="63500" y="665455"/>
                  <a:pt x="63500" y="612091"/>
                </a:cubicBezTo>
                <a:lnTo>
                  <a:pt x="63500" y="612091"/>
                </a:lnTo>
                <a:cubicBezTo>
                  <a:pt x="59267" y="573991"/>
                  <a:pt x="60097" y="534981"/>
                  <a:pt x="50800" y="497791"/>
                </a:cubicBezTo>
                <a:cubicBezTo>
                  <a:pt x="23052" y="386798"/>
                  <a:pt x="25400" y="494194"/>
                  <a:pt x="25400" y="446991"/>
                </a:cubicBezTo>
                <a:lnTo>
                  <a:pt x="25400" y="446991"/>
                </a:lnTo>
              </a:path>
            </a:pathLst>
          </a:custGeom>
          <a:solidFill>
            <a:srgbClr val="FF0000"/>
          </a:solidFill>
          <a:ln>
            <a:noFill/>
          </a:ln>
        </p:spPr>
        <p:style>
          <a:lnRef idx="1">
            <a:schemeClr val="accent1"/>
          </a:lnRef>
          <a:fillRef idx="0">
            <a:schemeClr val="accent1"/>
          </a:fillRef>
          <a:effectRef idx="0">
            <a:schemeClr val="accent1"/>
          </a:effectRef>
          <a:fontRef idx="minor">
            <a:schemeClr val="tx1"/>
          </a:fontRef>
        </p:style>
        <p:txBody>
          <a:bodyPr lIns="77751" tIns="38876" rIns="77751" bIns="38876" rtlCol="0" anchor="ctr"/>
          <a:lstStyle/>
          <a:p>
            <a:pPr algn="ctr"/>
            <a:r>
              <a:rPr lang="zh-CN" altLang="en-US" sz="1500" b="1" dirty="0">
                <a:latin typeface="方正舒体" panose="02010601030101010101" pitchFamily="2" charset="-122"/>
                <a:ea typeface="方正舒体" panose="02010601030101010101" pitchFamily="2" charset="-122"/>
              </a:rPr>
              <a:t>洪雅</a:t>
            </a:r>
            <a:endParaRPr lang="zh-CN" altLang="en-US" sz="1500" b="1" dirty="0">
              <a:latin typeface="方正舒体" panose="02010601030101010101" pitchFamily="2" charset="-122"/>
              <a:ea typeface="方正舒体" panose="02010601030101010101" pitchFamily="2" charset="-122"/>
            </a:endParaRPr>
          </a:p>
        </p:txBody>
      </p:sp>
      <p:pic>
        <p:nvPicPr>
          <p:cNvPr id="8" name="图片 7"/>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315" y="-9810"/>
            <a:ext cx="12190100" cy="6867810"/>
          </a:xfrm>
          <a:prstGeom prst="rect">
            <a:avLst/>
          </a:prstGeom>
        </p:spPr>
      </p:pic>
      <p:sp>
        <p:nvSpPr>
          <p:cNvPr id="9" name="矩形 8"/>
          <p:cNvSpPr/>
          <p:nvPr userDrawn="1"/>
        </p:nvSpPr>
        <p:spPr>
          <a:xfrm>
            <a:off x="1014356" y="261940"/>
            <a:ext cx="3234786" cy="447843"/>
          </a:xfrm>
          <a:prstGeom prst="rect">
            <a:avLst/>
          </a:prstGeom>
        </p:spPr>
        <p:txBody>
          <a:bodyPr wrap="none" lIns="77751" tIns="38876" rIns="77751" bIns="38876">
            <a:spAutoFit/>
          </a:bodyPr>
          <a:lstStyle/>
          <a:p>
            <a:pPr defTabSz="1218565" fontAlgn="auto">
              <a:spcAft>
                <a:spcPts val="0"/>
              </a:spcAft>
              <a:defRPr/>
            </a:pPr>
            <a:r>
              <a:rPr lang="zh-CN" altLang="en-US" sz="2400" dirty="0">
                <a:latin typeface="华文行楷" panose="02010800040101010101" pitchFamily="2" charset="-122"/>
                <a:ea typeface="华文行楷" panose="02010800040101010101" pitchFamily="2" charset="-122"/>
              </a:rPr>
              <a:t>东岳镇观音村村庄规划</a:t>
            </a:r>
            <a:endParaRPr lang="zh-CN" altLang="en-US" sz="2400" dirty="0">
              <a:latin typeface="华文行楷" panose="02010800040101010101" pitchFamily="2" charset="-122"/>
              <a:ea typeface="华文行楷" panose="02010800040101010101" pitchFamily="2" charset="-122"/>
            </a:endParaRPr>
          </a:p>
        </p:txBody>
      </p:sp>
      <p:sp>
        <p:nvSpPr>
          <p:cNvPr id="10" name="任意多边形 9"/>
          <p:cNvSpPr/>
          <p:nvPr userDrawn="1"/>
        </p:nvSpPr>
        <p:spPr>
          <a:xfrm>
            <a:off x="423278" y="188722"/>
            <a:ext cx="507934" cy="523631"/>
          </a:xfrm>
          <a:custGeom>
            <a:avLst/>
            <a:gdLst>
              <a:gd name="connsiteX0" fmla="*/ 0 w 533400"/>
              <a:gd name="connsiteY0" fmla="*/ 192991 h 733084"/>
              <a:gd name="connsiteX1" fmla="*/ 0 w 533400"/>
              <a:gd name="connsiteY1" fmla="*/ 192991 h 733084"/>
              <a:gd name="connsiteX2" fmla="*/ 38100 w 533400"/>
              <a:gd name="connsiteY2" fmla="*/ 65991 h 733084"/>
              <a:gd name="connsiteX3" fmla="*/ 101600 w 533400"/>
              <a:gd name="connsiteY3" fmla="*/ 15191 h 733084"/>
              <a:gd name="connsiteX4" fmla="*/ 203200 w 533400"/>
              <a:gd name="connsiteY4" fmla="*/ 2491 h 733084"/>
              <a:gd name="connsiteX5" fmla="*/ 203200 w 533400"/>
              <a:gd name="connsiteY5" fmla="*/ 2491 h 733084"/>
              <a:gd name="connsiteX6" fmla="*/ 381000 w 533400"/>
              <a:gd name="connsiteY6" fmla="*/ 40591 h 733084"/>
              <a:gd name="connsiteX7" fmla="*/ 431800 w 533400"/>
              <a:gd name="connsiteY7" fmla="*/ 167591 h 733084"/>
              <a:gd name="connsiteX8" fmla="*/ 495300 w 533400"/>
              <a:gd name="connsiteY8" fmla="*/ 294591 h 733084"/>
              <a:gd name="connsiteX9" fmla="*/ 495300 w 533400"/>
              <a:gd name="connsiteY9" fmla="*/ 319991 h 733084"/>
              <a:gd name="connsiteX10" fmla="*/ 508000 w 533400"/>
              <a:gd name="connsiteY10" fmla="*/ 370791 h 733084"/>
              <a:gd name="connsiteX11" fmla="*/ 495300 w 533400"/>
              <a:gd name="connsiteY11" fmla="*/ 408891 h 733084"/>
              <a:gd name="connsiteX12" fmla="*/ 495300 w 533400"/>
              <a:gd name="connsiteY12" fmla="*/ 421591 h 733084"/>
              <a:gd name="connsiteX13" fmla="*/ 495300 w 533400"/>
              <a:gd name="connsiteY13" fmla="*/ 497791 h 733084"/>
              <a:gd name="connsiteX14" fmla="*/ 508000 w 533400"/>
              <a:gd name="connsiteY14" fmla="*/ 548591 h 733084"/>
              <a:gd name="connsiteX15" fmla="*/ 520700 w 533400"/>
              <a:gd name="connsiteY15" fmla="*/ 599391 h 733084"/>
              <a:gd name="connsiteX16" fmla="*/ 533400 w 533400"/>
              <a:gd name="connsiteY16" fmla="*/ 637491 h 733084"/>
              <a:gd name="connsiteX17" fmla="*/ 508000 w 533400"/>
              <a:gd name="connsiteY17" fmla="*/ 688291 h 733084"/>
              <a:gd name="connsiteX18" fmla="*/ 431800 w 533400"/>
              <a:gd name="connsiteY18" fmla="*/ 713691 h 733084"/>
              <a:gd name="connsiteX19" fmla="*/ 330200 w 533400"/>
              <a:gd name="connsiteY19" fmla="*/ 726391 h 733084"/>
              <a:gd name="connsiteX20" fmla="*/ 266700 w 533400"/>
              <a:gd name="connsiteY20" fmla="*/ 726391 h 733084"/>
              <a:gd name="connsiteX21" fmla="*/ 190500 w 533400"/>
              <a:gd name="connsiteY21" fmla="*/ 726391 h 733084"/>
              <a:gd name="connsiteX22" fmla="*/ 88900 w 533400"/>
              <a:gd name="connsiteY22" fmla="*/ 688291 h 733084"/>
              <a:gd name="connsiteX23" fmla="*/ 63500 w 533400"/>
              <a:gd name="connsiteY23" fmla="*/ 612091 h 733084"/>
              <a:gd name="connsiteX24" fmla="*/ 63500 w 533400"/>
              <a:gd name="connsiteY24" fmla="*/ 612091 h 733084"/>
              <a:gd name="connsiteX25" fmla="*/ 50800 w 533400"/>
              <a:gd name="connsiteY25" fmla="*/ 497791 h 733084"/>
              <a:gd name="connsiteX26" fmla="*/ 25400 w 533400"/>
              <a:gd name="connsiteY26" fmla="*/ 446991 h 733084"/>
              <a:gd name="connsiteX27" fmla="*/ 25400 w 533400"/>
              <a:gd name="connsiteY27" fmla="*/ 446991 h 73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33400" h="733084">
                <a:moveTo>
                  <a:pt x="0" y="192991"/>
                </a:moveTo>
                <a:lnTo>
                  <a:pt x="0" y="192991"/>
                </a:lnTo>
                <a:cubicBezTo>
                  <a:pt x="27696" y="82208"/>
                  <a:pt x="9788" y="122615"/>
                  <a:pt x="38100" y="65991"/>
                </a:cubicBezTo>
                <a:cubicBezTo>
                  <a:pt x="93689" y="24299"/>
                  <a:pt x="73933" y="42858"/>
                  <a:pt x="101600" y="15191"/>
                </a:cubicBezTo>
                <a:cubicBezTo>
                  <a:pt x="177553" y="0"/>
                  <a:pt x="143514" y="2491"/>
                  <a:pt x="203200" y="2491"/>
                </a:cubicBezTo>
                <a:lnTo>
                  <a:pt x="203200" y="2491"/>
                </a:lnTo>
                <a:lnTo>
                  <a:pt x="381000" y="40591"/>
                </a:lnTo>
                <a:cubicBezTo>
                  <a:pt x="438101" y="140518"/>
                  <a:pt x="431800" y="95361"/>
                  <a:pt x="431800" y="167591"/>
                </a:cubicBezTo>
                <a:cubicBezTo>
                  <a:pt x="452383" y="203611"/>
                  <a:pt x="486264" y="249412"/>
                  <a:pt x="495300" y="294591"/>
                </a:cubicBezTo>
                <a:cubicBezTo>
                  <a:pt x="496960" y="302893"/>
                  <a:pt x="495300" y="311524"/>
                  <a:pt x="495300" y="319991"/>
                </a:cubicBezTo>
                <a:cubicBezTo>
                  <a:pt x="499533" y="336924"/>
                  <a:pt x="508000" y="353337"/>
                  <a:pt x="508000" y="370791"/>
                </a:cubicBezTo>
                <a:cubicBezTo>
                  <a:pt x="508000" y="384178"/>
                  <a:pt x="498547" y="395904"/>
                  <a:pt x="495300" y="408891"/>
                </a:cubicBezTo>
                <a:cubicBezTo>
                  <a:pt x="494273" y="412998"/>
                  <a:pt x="495300" y="417358"/>
                  <a:pt x="495300" y="421591"/>
                </a:cubicBezTo>
                <a:lnTo>
                  <a:pt x="495300" y="497791"/>
                </a:lnTo>
                <a:cubicBezTo>
                  <a:pt x="499533" y="514724"/>
                  <a:pt x="503205" y="531808"/>
                  <a:pt x="508000" y="548591"/>
                </a:cubicBezTo>
                <a:cubicBezTo>
                  <a:pt x="522039" y="597726"/>
                  <a:pt x="520700" y="571084"/>
                  <a:pt x="520700" y="599391"/>
                </a:cubicBezTo>
                <a:cubicBezTo>
                  <a:pt x="524933" y="612091"/>
                  <a:pt x="533400" y="624104"/>
                  <a:pt x="533400" y="637491"/>
                </a:cubicBezTo>
                <a:cubicBezTo>
                  <a:pt x="533400" y="666677"/>
                  <a:pt x="523640" y="672651"/>
                  <a:pt x="508000" y="688291"/>
                </a:cubicBezTo>
                <a:lnTo>
                  <a:pt x="431800" y="713691"/>
                </a:lnTo>
                <a:cubicBezTo>
                  <a:pt x="373620" y="733084"/>
                  <a:pt x="407087" y="726391"/>
                  <a:pt x="330200" y="726391"/>
                </a:cubicBezTo>
                <a:lnTo>
                  <a:pt x="266700" y="726391"/>
                </a:lnTo>
                <a:lnTo>
                  <a:pt x="190500" y="726391"/>
                </a:lnTo>
                <a:cubicBezTo>
                  <a:pt x="102489" y="711723"/>
                  <a:pt x="132508" y="731899"/>
                  <a:pt x="88900" y="688291"/>
                </a:cubicBezTo>
                <a:cubicBezTo>
                  <a:pt x="56455" y="639624"/>
                  <a:pt x="63500" y="665455"/>
                  <a:pt x="63500" y="612091"/>
                </a:cubicBezTo>
                <a:lnTo>
                  <a:pt x="63500" y="612091"/>
                </a:lnTo>
                <a:cubicBezTo>
                  <a:pt x="59267" y="573991"/>
                  <a:pt x="60097" y="534981"/>
                  <a:pt x="50800" y="497791"/>
                </a:cubicBezTo>
                <a:cubicBezTo>
                  <a:pt x="23052" y="386798"/>
                  <a:pt x="25400" y="494194"/>
                  <a:pt x="25400" y="446991"/>
                </a:cubicBezTo>
                <a:lnTo>
                  <a:pt x="25400" y="446991"/>
                </a:lnTo>
              </a:path>
            </a:pathLst>
          </a:custGeom>
          <a:solidFill>
            <a:schemeClr val="bg2">
              <a:lumMod val="90000"/>
            </a:schemeClr>
          </a:solidFill>
          <a:ln>
            <a:noFill/>
          </a:ln>
        </p:spPr>
        <p:style>
          <a:lnRef idx="1">
            <a:schemeClr val="accent1"/>
          </a:lnRef>
          <a:fillRef idx="0">
            <a:schemeClr val="accent1"/>
          </a:fillRef>
          <a:effectRef idx="0">
            <a:schemeClr val="accent1"/>
          </a:effectRef>
          <a:fontRef idx="minor">
            <a:schemeClr val="tx1"/>
          </a:fontRef>
        </p:style>
        <p:txBody>
          <a:bodyPr lIns="77751" tIns="38876" rIns="77751" bIns="38876" rtlCol="0" anchor="ctr"/>
          <a:lstStyle/>
          <a:p>
            <a:pPr algn="ctr"/>
            <a:r>
              <a:rPr lang="zh-CN" altLang="en-US" sz="1500" b="1" dirty="0">
                <a:latin typeface="方正舒体" panose="02010601030101010101" pitchFamily="2" charset="-122"/>
                <a:ea typeface="方正舒体" panose="02010601030101010101" pitchFamily="2" charset="-122"/>
              </a:rPr>
              <a:t>洪雅</a:t>
            </a:r>
            <a:endParaRPr lang="zh-CN" altLang="en-US" sz="1500" b="1" dirty="0">
              <a:latin typeface="方正舒体" panose="02010601030101010101" pitchFamily="2" charset="-122"/>
              <a:ea typeface="方正舒体" panose="02010601030101010101" pitchFamily="2" charset="-122"/>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2_标题和内容">
    <p:spTree>
      <p:nvGrpSpPr>
        <p:cNvPr id="1" name=""/>
        <p:cNvGrpSpPr/>
        <p:nvPr/>
      </p:nvGrpSpPr>
      <p:grpSpPr>
        <a:xfrm>
          <a:off x="0" y="0"/>
          <a:ext cx="0" cy="0"/>
          <a:chOff x="0" y="0"/>
          <a:chExt cx="0" cy="0"/>
        </a:xfrm>
      </p:grpSpPr>
      <p:sp>
        <p:nvSpPr>
          <p:cNvPr id="3" name="矩形 2"/>
          <p:cNvSpPr/>
          <p:nvPr userDrawn="1"/>
        </p:nvSpPr>
        <p:spPr>
          <a:xfrm>
            <a:off x="869232" y="153083"/>
            <a:ext cx="3234786" cy="447843"/>
          </a:xfrm>
          <a:prstGeom prst="rect">
            <a:avLst/>
          </a:prstGeom>
        </p:spPr>
        <p:txBody>
          <a:bodyPr wrap="none" lIns="77751" tIns="38876" rIns="77751" bIns="38876">
            <a:spAutoFit/>
          </a:bodyPr>
          <a:lstStyle/>
          <a:p>
            <a:pPr defTabSz="1218565" fontAlgn="auto">
              <a:spcAft>
                <a:spcPts val="0"/>
              </a:spcAft>
              <a:defRPr/>
            </a:pPr>
            <a:r>
              <a:rPr lang="zh-CN" altLang="en-US" sz="2400" dirty="0">
                <a:latin typeface="华文行楷" panose="02010800040101010101" pitchFamily="2" charset="-122"/>
                <a:ea typeface="华文行楷" panose="02010800040101010101" pitchFamily="2" charset="-122"/>
              </a:rPr>
              <a:t>东岳镇观音村村庄规划</a:t>
            </a:r>
            <a:endParaRPr lang="zh-CN" altLang="en-US" sz="2400" dirty="0">
              <a:latin typeface="华文行楷" panose="02010800040101010101" pitchFamily="2" charset="-122"/>
              <a:ea typeface="华文行楷" panose="02010800040101010101" pitchFamily="2" charset="-122"/>
            </a:endParaRPr>
          </a:p>
        </p:txBody>
      </p:sp>
      <p:sp>
        <p:nvSpPr>
          <p:cNvPr id="4" name="任意多边形 3"/>
          <p:cNvSpPr/>
          <p:nvPr userDrawn="1"/>
        </p:nvSpPr>
        <p:spPr>
          <a:xfrm>
            <a:off x="278154" y="79866"/>
            <a:ext cx="507934" cy="523631"/>
          </a:xfrm>
          <a:custGeom>
            <a:avLst/>
            <a:gdLst>
              <a:gd name="connsiteX0" fmla="*/ 0 w 533400"/>
              <a:gd name="connsiteY0" fmla="*/ 192991 h 733084"/>
              <a:gd name="connsiteX1" fmla="*/ 0 w 533400"/>
              <a:gd name="connsiteY1" fmla="*/ 192991 h 733084"/>
              <a:gd name="connsiteX2" fmla="*/ 38100 w 533400"/>
              <a:gd name="connsiteY2" fmla="*/ 65991 h 733084"/>
              <a:gd name="connsiteX3" fmla="*/ 101600 w 533400"/>
              <a:gd name="connsiteY3" fmla="*/ 15191 h 733084"/>
              <a:gd name="connsiteX4" fmla="*/ 203200 w 533400"/>
              <a:gd name="connsiteY4" fmla="*/ 2491 h 733084"/>
              <a:gd name="connsiteX5" fmla="*/ 203200 w 533400"/>
              <a:gd name="connsiteY5" fmla="*/ 2491 h 733084"/>
              <a:gd name="connsiteX6" fmla="*/ 381000 w 533400"/>
              <a:gd name="connsiteY6" fmla="*/ 40591 h 733084"/>
              <a:gd name="connsiteX7" fmla="*/ 431800 w 533400"/>
              <a:gd name="connsiteY7" fmla="*/ 167591 h 733084"/>
              <a:gd name="connsiteX8" fmla="*/ 495300 w 533400"/>
              <a:gd name="connsiteY8" fmla="*/ 294591 h 733084"/>
              <a:gd name="connsiteX9" fmla="*/ 495300 w 533400"/>
              <a:gd name="connsiteY9" fmla="*/ 319991 h 733084"/>
              <a:gd name="connsiteX10" fmla="*/ 508000 w 533400"/>
              <a:gd name="connsiteY10" fmla="*/ 370791 h 733084"/>
              <a:gd name="connsiteX11" fmla="*/ 495300 w 533400"/>
              <a:gd name="connsiteY11" fmla="*/ 408891 h 733084"/>
              <a:gd name="connsiteX12" fmla="*/ 495300 w 533400"/>
              <a:gd name="connsiteY12" fmla="*/ 421591 h 733084"/>
              <a:gd name="connsiteX13" fmla="*/ 495300 w 533400"/>
              <a:gd name="connsiteY13" fmla="*/ 497791 h 733084"/>
              <a:gd name="connsiteX14" fmla="*/ 508000 w 533400"/>
              <a:gd name="connsiteY14" fmla="*/ 548591 h 733084"/>
              <a:gd name="connsiteX15" fmla="*/ 520700 w 533400"/>
              <a:gd name="connsiteY15" fmla="*/ 599391 h 733084"/>
              <a:gd name="connsiteX16" fmla="*/ 533400 w 533400"/>
              <a:gd name="connsiteY16" fmla="*/ 637491 h 733084"/>
              <a:gd name="connsiteX17" fmla="*/ 508000 w 533400"/>
              <a:gd name="connsiteY17" fmla="*/ 688291 h 733084"/>
              <a:gd name="connsiteX18" fmla="*/ 431800 w 533400"/>
              <a:gd name="connsiteY18" fmla="*/ 713691 h 733084"/>
              <a:gd name="connsiteX19" fmla="*/ 330200 w 533400"/>
              <a:gd name="connsiteY19" fmla="*/ 726391 h 733084"/>
              <a:gd name="connsiteX20" fmla="*/ 266700 w 533400"/>
              <a:gd name="connsiteY20" fmla="*/ 726391 h 733084"/>
              <a:gd name="connsiteX21" fmla="*/ 190500 w 533400"/>
              <a:gd name="connsiteY21" fmla="*/ 726391 h 733084"/>
              <a:gd name="connsiteX22" fmla="*/ 88900 w 533400"/>
              <a:gd name="connsiteY22" fmla="*/ 688291 h 733084"/>
              <a:gd name="connsiteX23" fmla="*/ 63500 w 533400"/>
              <a:gd name="connsiteY23" fmla="*/ 612091 h 733084"/>
              <a:gd name="connsiteX24" fmla="*/ 63500 w 533400"/>
              <a:gd name="connsiteY24" fmla="*/ 612091 h 733084"/>
              <a:gd name="connsiteX25" fmla="*/ 50800 w 533400"/>
              <a:gd name="connsiteY25" fmla="*/ 497791 h 733084"/>
              <a:gd name="connsiteX26" fmla="*/ 25400 w 533400"/>
              <a:gd name="connsiteY26" fmla="*/ 446991 h 733084"/>
              <a:gd name="connsiteX27" fmla="*/ 25400 w 533400"/>
              <a:gd name="connsiteY27" fmla="*/ 446991 h 73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33400" h="733084">
                <a:moveTo>
                  <a:pt x="0" y="192991"/>
                </a:moveTo>
                <a:lnTo>
                  <a:pt x="0" y="192991"/>
                </a:lnTo>
                <a:cubicBezTo>
                  <a:pt x="27696" y="82208"/>
                  <a:pt x="9788" y="122615"/>
                  <a:pt x="38100" y="65991"/>
                </a:cubicBezTo>
                <a:cubicBezTo>
                  <a:pt x="93689" y="24299"/>
                  <a:pt x="73933" y="42858"/>
                  <a:pt x="101600" y="15191"/>
                </a:cubicBezTo>
                <a:cubicBezTo>
                  <a:pt x="177553" y="0"/>
                  <a:pt x="143514" y="2491"/>
                  <a:pt x="203200" y="2491"/>
                </a:cubicBezTo>
                <a:lnTo>
                  <a:pt x="203200" y="2491"/>
                </a:lnTo>
                <a:lnTo>
                  <a:pt x="381000" y="40591"/>
                </a:lnTo>
                <a:cubicBezTo>
                  <a:pt x="438101" y="140518"/>
                  <a:pt x="431800" y="95361"/>
                  <a:pt x="431800" y="167591"/>
                </a:cubicBezTo>
                <a:cubicBezTo>
                  <a:pt x="452383" y="203611"/>
                  <a:pt x="486264" y="249412"/>
                  <a:pt x="495300" y="294591"/>
                </a:cubicBezTo>
                <a:cubicBezTo>
                  <a:pt x="496960" y="302893"/>
                  <a:pt x="495300" y="311524"/>
                  <a:pt x="495300" y="319991"/>
                </a:cubicBezTo>
                <a:cubicBezTo>
                  <a:pt x="499533" y="336924"/>
                  <a:pt x="508000" y="353337"/>
                  <a:pt x="508000" y="370791"/>
                </a:cubicBezTo>
                <a:cubicBezTo>
                  <a:pt x="508000" y="384178"/>
                  <a:pt x="498547" y="395904"/>
                  <a:pt x="495300" y="408891"/>
                </a:cubicBezTo>
                <a:cubicBezTo>
                  <a:pt x="494273" y="412998"/>
                  <a:pt x="495300" y="417358"/>
                  <a:pt x="495300" y="421591"/>
                </a:cubicBezTo>
                <a:lnTo>
                  <a:pt x="495300" y="497791"/>
                </a:lnTo>
                <a:cubicBezTo>
                  <a:pt x="499533" y="514724"/>
                  <a:pt x="503205" y="531808"/>
                  <a:pt x="508000" y="548591"/>
                </a:cubicBezTo>
                <a:cubicBezTo>
                  <a:pt x="522039" y="597726"/>
                  <a:pt x="520700" y="571084"/>
                  <a:pt x="520700" y="599391"/>
                </a:cubicBezTo>
                <a:cubicBezTo>
                  <a:pt x="524933" y="612091"/>
                  <a:pt x="533400" y="624104"/>
                  <a:pt x="533400" y="637491"/>
                </a:cubicBezTo>
                <a:cubicBezTo>
                  <a:pt x="533400" y="666677"/>
                  <a:pt x="523640" y="672651"/>
                  <a:pt x="508000" y="688291"/>
                </a:cubicBezTo>
                <a:lnTo>
                  <a:pt x="431800" y="713691"/>
                </a:lnTo>
                <a:cubicBezTo>
                  <a:pt x="373620" y="733084"/>
                  <a:pt x="407087" y="726391"/>
                  <a:pt x="330200" y="726391"/>
                </a:cubicBezTo>
                <a:lnTo>
                  <a:pt x="266700" y="726391"/>
                </a:lnTo>
                <a:lnTo>
                  <a:pt x="190500" y="726391"/>
                </a:lnTo>
                <a:cubicBezTo>
                  <a:pt x="102489" y="711723"/>
                  <a:pt x="132508" y="731899"/>
                  <a:pt x="88900" y="688291"/>
                </a:cubicBezTo>
                <a:cubicBezTo>
                  <a:pt x="56455" y="639624"/>
                  <a:pt x="63500" y="665455"/>
                  <a:pt x="63500" y="612091"/>
                </a:cubicBezTo>
                <a:lnTo>
                  <a:pt x="63500" y="612091"/>
                </a:lnTo>
                <a:cubicBezTo>
                  <a:pt x="59267" y="573991"/>
                  <a:pt x="60097" y="534981"/>
                  <a:pt x="50800" y="497791"/>
                </a:cubicBezTo>
                <a:cubicBezTo>
                  <a:pt x="23052" y="386798"/>
                  <a:pt x="25400" y="494194"/>
                  <a:pt x="25400" y="446991"/>
                </a:cubicBezTo>
                <a:lnTo>
                  <a:pt x="25400" y="446991"/>
                </a:lnTo>
              </a:path>
            </a:pathLst>
          </a:custGeom>
          <a:solidFill>
            <a:srgbClr val="FF0000"/>
          </a:solidFill>
          <a:ln>
            <a:noFill/>
          </a:ln>
        </p:spPr>
        <p:style>
          <a:lnRef idx="1">
            <a:schemeClr val="accent1"/>
          </a:lnRef>
          <a:fillRef idx="0">
            <a:schemeClr val="accent1"/>
          </a:fillRef>
          <a:effectRef idx="0">
            <a:schemeClr val="accent1"/>
          </a:effectRef>
          <a:fontRef idx="minor">
            <a:schemeClr val="tx1"/>
          </a:fontRef>
        </p:style>
        <p:txBody>
          <a:bodyPr lIns="77751" tIns="38876" rIns="77751" bIns="38876" rtlCol="0" anchor="ctr"/>
          <a:lstStyle/>
          <a:p>
            <a:pPr algn="ctr"/>
            <a:r>
              <a:rPr lang="zh-CN" altLang="en-US" sz="1500" b="1" dirty="0">
                <a:latin typeface="方正舒体" panose="02010601030101010101" pitchFamily="2" charset="-122"/>
                <a:ea typeface="方正舒体" panose="02010601030101010101" pitchFamily="2" charset="-122"/>
              </a:rPr>
              <a:t>洪雅</a:t>
            </a:r>
            <a:endParaRPr lang="zh-CN" altLang="en-US" sz="1500" b="1" dirty="0">
              <a:latin typeface="方正舒体" panose="02010601030101010101" pitchFamily="2" charset="-122"/>
              <a:ea typeface="方正舒体" panose="02010601030101010101" pitchFamily="2" charset="-122"/>
            </a:endParaRPr>
          </a:p>
        </p:txBody>
      </p:sp>
      <p:pic>
        <p:nvPicPr>
          <p:cNvPr id="8" name="图片 7"/>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315" y="-9810"/>
            <a:ext cx="12190100" cy="6867810"/>
          </a:xfrm>
          <a:prstGeom prst="rect">
            <a:avLst/>
          </a:prstGeom>
        </p:spPr>
      </p:pic>
      <p:sp>
        <p:nvSpPr>
          <p:cNvPr id="9" name="矩形 8"/>
          <p:cNvSpPr/>
          <p:nvPr userDrawn="1"/>
        </p:nvSpPr>
        <p:spPr>
          <a:xfrm>
            <a:off x="1014356" y="261940"/>
            <a:ext cx="3234786" cy="447843"/>
          </a:xfrm>
          <a:prstGeom prst="rect">
            <a:avLst/>
          </a:prstGeom>
        </p:spPr>
        <p:txBody>
          <a:bodyPr wrap="none" lIns="77751" tIns="38876" rIns="77751" bIns="38876">
            <a:spAutoFit/>
          </a:bodyPr>
          <a:lstStyle/>
          <a:p>
            <a:pPr defTabSz="1218565" fontAlgn="auto">
              <a:spcAft>
                <a:spcPts val="0"/>
              </a:spcAft>
              <a:defRPr/>
            </a:pPr>
            <a:r>
              <a:rPr lang="zh-CN" altLang="en-US" sz="2400" dirty="0">
                <a:latin typeface="华文行楷" panose="02010800040101010101" pitchFamily="2" charset="-122"/>
                <a:ea typeface="华文行楷" panose="02010800040101010101" pitchFamily="2" charset="-122"/>
              </a:rPr>
              <a:t>东岳镇观音村村庄规划</a:t>
            </a:r>
            <a:endParaRPr lang="zh-CN" altLang="en-US" sz="2400" dirty="0">
              <a:latin typeface="华文行楷" panose="02010800040101010101" pitchFamily="2" charset="-122"/>
              <a:ea typeface="华文行楷" panose="02010800040101010101" pitchFamily="2" charset="-122"/>
            </a:endParaRPr>
          </a:p>
        </p:txBody>
      </p:sp>
      <p:sp>
        <p:nvSpPr>
          <p:cNvPr id="10" name="任意多边形 9"/>
          <p:cNvSpPr/>
          <p:nvPr userDrawn="1"/>
        </p:nvSpPr>
        <p:spPr>
          <a:xfrm>
            <a:off x="423278" y="188722"/>
            <a:ext cx="507934" cy="523631"/>
          </a:xfrm>
          <a:custGeom>
            <a:avLst/>
            <a:gdLst>
              <a:gd name="connsiteX0" fmla="*/ 0 w 533400"/>
              <a:gd name="connsiteY0" fmla="*/ 192991 h 733084"/>
              <a:gd name="connsiteX1" fmla="*/ 0 w 533400"/>
              <a:gd name="connsiteY1" fmla="*/ 192991 h 733084"/>
              <a:gd name="connsiteX2" fmla="*/ 38100 w 533400"/>
              <a:gd name="connsiteY2" fmla="*/ 65991 h 733084"/>
              <a:gd name="connsiteX3" fmla="*/ 101600 w 533400"/>
              <a:gd name="connsiteY3" fmla="*/ 15191 h 733084"/>
              <a:gd name="connsiteX4" fmla="*/ 203200 w 533400"/>
              <a:gd name="connsiteY4" fmla="*/ 2491 h 733084"/>
              <a:gd name="connsiteX5" fmla="*/ 203200 w 533400"/>
              <a:gd name="connsiteY5" fmla="*/ 2491 h 733084"/>
              <a:gd name="connsiteX6" fmla="*/ 381000 w 533400"/>
              <a:gd name="connsiteY6" fmla="*/ 40591 h 733084"/>
              <a:gd name="connsiteX7" fmla="*/ 431800 w 533400"/>
              <a:gd name="connsiteY7" fmla="*/ 167591 h 733084"/>
              <a:gd name="connsiteX8" fmla="*/ 495300 w 533400"/>
              <a:gd name="connsiteY8" fmla="*/ 294591 h 733084"/>
              <a:gd name="connsiteX9" fmla="*/ 495300 w 533400"/>
              <a:gd name="connsiteY9" fmla="*/ 319991 h 733084"/>
              <a:gd name="connsiteX10" fmla="*/ 508000 w 533400"/>
              <a:gd name="connsiteY10" fmla="*/ 370791 h 733084"/>
              <a:gd name="connsiteX11" fmla="*/ 495300 w 533400"/>
              <a:gd name="connsiteY11" fmla="*/ 408891 h 733084"/>
              <a:gd name="connsiteX12" fmla="*/ 495300 w 533400"/>
              <a:gd name="connsiteY12" fmla="*/ 421591 h 733084"/>
              <a:gd name="connsiteX13" fmla="*/ 495300 w 533400"/>
              <a:gd name="connsiteY13" fmla="*/ 497791 h 733084"/>
              <a:gd name="connsiteX14" fmla="*/ 508000 w 533400"/>
              <a:gd name="connsiteY14" fmla="*/ 548591 h 733084"/>
              <a:gd name="connsiteX15" fmla="*/ 520700 w 533400"/>
              <a:gd name="connsiteY15" fmla="*/ 599391 h 733084"/>
              <a:gd name="connsiteX16" fmla="*/ 533400 w 533400"/>
              <a:gd name="connsiteY16" fmla="*/ 637491 h 733084"/>
              <a:gd name="connsiteX17" fmla="*/ 508000 w 533400"/>
              <a:gd name="connsiteY17" fmla="*/ 688291 h 733084"/>
              <a:gd name="connsiteX18" fmla="*/ 431800 w 533400"/>
              <a:gd name="connsiteY18" fmla="*/ 713691 h 733084"/>
              <a:gd name="connsiteX19" fmla="*/ 330200 w 533400"/>
              <a:gd name="connsiteY19" fmla="*/ 726391 h 733084"/>
              <a:gd name="connsiteX20" fmla="*/ 266700 w 533400"/>
              <a:gd name="connsiteY20" fmla="*/ 726391 h 733084"/>
              <a:gd name="connsiteX21" fmla="*/ 190500 w 533400"/>
              <a:gd name="connsiteY21" fmla="*/ 726391 h 733084"/>
              <a:gd name="connsiteX22" fmla="*/ 88900 w 533400"/>
              <a:gd name="connsiteY22" fmla="*/ 688291 h 733084"/>
              <a:gd name="connsiteX23" fmla="*/ 63500 w 533400"/>
              <a:gd name="connsiteY23" fmla="*/ 612091 h 733084"/>
              <a:gd name="connsiteX24" fmla="*/ 63500 w 533400"/>
              <a:gd name="connsiteY24" fmla="*/ 612091 h 733084"/>
              <a:gd name="connsiteX25" fmla="*/ 50800 w 533400"/>
              <a:gd name="connsiteY25" fmla="*/ 497791 h 733084"/>
              <a:gd name="connsiteX26" fmla="*/ 25400 w 533400"/>
              <a:gd name="connsiteY26" fmla="*/ 446991 h 733084"/>
              <a:gd name="connsiteX27" fmla="*/ 25400 w 533400"/>
              <a:gd name="connsiteY27" fmla="*/ 446991 h 73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33400" h="733084">
                <a:moveTo>
                  <a:pt x="0" y="192991"/>
                </a:moveTo>
                <a:lnTo>
                  <a:pt x="0" y="192991"/>
                </a:lnTo>
                <a:cubicBezTo>
                  <a:pt x="27696" y="82208"/>
                  <a:pt x="9788" y="122615"/>
                  <a:pt x="38100" y="65991"/>
                </a:cubicBezTo>
                <a:cubicBezTo>
                  <a:pt x="93689" y="24299"/>
                  <a:pt x="73933" y="42858"/>
                  <a:pt x="101600" y="15191"/>
                </a:cubicBezTo>
                <a:cubicBezTo>
                  <a:pt x="177553" y="0"/>
                  <a:pt x="143514" y="2491"/>
                  <a:pt x="203200" y="2491"/>
                </a:cubicBezTo>
                <a:lnTo>
                  <a:pt x="203200" y="2491"/>
                </a:lnTo>
                <a:lnTo>
                  <a:pt x="381000" y="40591"/>
                </a:lnTo>
                <a:cubicBezTo>
                  <a:pt x="438101" y="140518"/>
                  <a:pt x="431800" y="95361"/>
                  <a:pt x="431800" y="167591"/>
                </a:cubicBezTo>
                <a:cubicBezTo>
                  <a:pt x="452383" y="203611"/>
                  <a:pt x="486264" y="249412"/>
                  <a:pt x="495300" y="294591"/>
                </a:cubicBezTo>
                <a:cubicBezTo>
                  <a:pt x="496960" y="302893"/>
                  <a:pt x="495300" y="311524"/>
                  <a:pt x="495300" y="319991"/>
                </a:cubicBezTo>
                <a:cubicBezTo>
                  <a:pt x="499533" y="336924"/>
                  <a:pt x="508000" y="353337"/>
                  <a:pt x="508000" y="370791"/>
                </a:cubicBezTo>
                <a:cubicBezTo>
                  <a:pt x="508000" y="384178"/>
                  <a:pt x="498547" y="395904"/>
                  <a:pt x="495300" y="408891"/>
                </a:cubicBezTo>
                <a:cubicBezTo>
                  <a:pt x="494273" y="412998"/>
                  <a:pt x="495300" y="417358"/>
                  <a:pt x="495300" y="421591"/>
                </a:cubicBezTo>
                <a:lnTo>
                  <a:pt x="495300" y="497791"/>
                </a:lnTo>
                <a:cubicBezTo>
                  <a:pt x="499533" y="514724"/>
                  <a:pt x="503205" y="531808"/>
                  <a:pt x="508000" y="548591"/>
                </a:cubicBezTo>
                <a:cubicBezTo>
                  <a:pt x="522039" y="597726"/>
                  <a:pt x="520700" y="571084"/>
                  <a:pt x="520700" y="599391"/>
                </a:cubicBezTo>
                <a:cubicBezTo>
                  <a:pt x="524933" y="612091"/>
                  <a:pt x="533400" y="624104"/>
                  <a:pt x="533400" y="637491"/>
                </a:cubicBezTo>
                <a:cubicBezTo>
                  <a:pt x="533400" y="666677"/>
                  <a:pt x="523640" y="672651"/>
                  <a:pt x="508000" y="688291"/>
                </a:cubicBezTo>
                <a:lnTo>
                  <a:pt x="431800" y="713691"/>
                </a:lnTo>
                <a:cubicBezTo>
                  <a:pt x="373620" y="733084"/>
                  <a:pt x="407087" y="726391"/>
                  <a:pt x="330200" y="726391"/>
                </a:cubicBezTo>
                <a:lnTo>
                  <a:pt x="266700" y="726391"/>
                </a:lnTo>
                <a:lnTo>
                  <a:pt x="190500" y="726391"/>
                </a:lnTo>
                <a:cubicBezTo>
                  <a:pt x="102489" y="711723"/>
                  <a:pt x="132508" y="731899"/>
                  <a:pt x="88900" y="688291"/>
                </a:cubicBezTo>
                <a:cubicBezTo>
                  <a:pt x="56455" y="639624"/>
                  <a:pt x="63500" y="665455"/>
                  <a:pt x="63500" y="612091"/>
                </a:cubicBezTo>
                <a:lnTo>
                  <a:pt x="63500" y="612091"/>
                </a:lnTo>
                <a:cubicBezTo>
                  <a:pt x="59267" y="573991"/>
                  <a:pt x="60097" y="534981"/>
                  <a:pt x="50800" y="497791"/>
                </a:cubicBezTo>
                <a:cubicBezTo>
                  <a:pt x="23052" y="386798"/>
                  <a:pt x="25400" y="494194"/>
                  <a:pt x="25400" y="446991"/>
                </a:cubicBezTo>
                <a:lnTo>
                  <a:pt x="25400" y="446991"/>
                </a:lnTo>
              </a:path>
            </a:pathLst>
          </a:custGeom>
          <a:solidFill>
            <a:schemeClr val="bg2">
              <a:lumMod val="90000"/>
            </a:schemeClr>
          </a:solidFill>
          <a:ln>
            <a:noFill/>
          </a:ln>
        </p:spPr>
        <p:style>
          <a:lnRef idx="1">
            <a:schemeClr val="accent1"/>
          </a:lnRef>
          <a:fillRef idx="0">
            <a:schemeClr val="accent1"/>
          </a:fillRef>
          <a:effectRef idx="0">
            <a:schemeClr val="accent1"/>
          </a:effectRef>
          <a:fontRef idx="minor">
            <a:schemeClr val="tx1"/>
          </a:fontRef>
        </p:style>
        <p:txBody>
          <a:bodyPr lIns="77751" tIns="38876" rIns="77751" bIns="38876" rtlCol="0" anchor="ctr"/>
          <a:lstStyle/>
          <a:p>
            <a:pPr algn="ctr"/>
            <a:r>
              <a:rPr lang="zh-CN" altLang="en-US" sz="1500" b="1" dirty="0">
                <a:latin typeface="方正舒体" panose="02010601030101010101" pitchFamily="2" charset="-122"/>
                <a:ea typeface="方正舒体" panose="02010601030101010101" pitchFamily="2" charset="-122"/>
              </a:rPr>
              <a:t>洪雅</a:t>
            </a:r>
            <a:endParaRPr lang="zh-CN" altLang="en-US" sz="1500" b="1" dirty="0">
              <a:latin typeface="方正舒体" panose="02010601030101010101" pitchFamily="2" charset="-122"/>
              <a:ea typeface="方正舒体" panose="02010601030101010101" pitchFamily="2" charset="-122"/>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3_标题和内容">
    <p:spTree>
      <p:nvGrpSpPr>
        <p:cNvPr id="1" name=""/>
        <p:cNvGrpSpPr/>
        <p:nvPr/>
      </p:nvGrpSpPr>
      <p:grpSpPr>
        <a:xfrm>
          <a:off x="0" y="0"/>
          <a:ext cx="0" cy="0"/>
          <a:chOff x="0" y="0"/>
          <a:chExt cx="0" cy="0"/>
        </a:xfrm>
      </p:grpSpPr>
      <p:sp>
        <p:nvSpPr>
          <p:cNvPr id="3" name="矩形 2"/>
          <p:cNvSpPr/>
          <p:nvPr userDrawn="1"/>
        </p:nvSpPr>
        <p:spPr>
          <a:xfrm>
            <a:off x="869232" y="153083"/>
            <a:ext cx="3234786" cy="447843"/>
          </a:xfrm>
          <a:prstGeom prst="rect">
            <a:avLst/>
          </a:prstGeom>
        </p:spPr>
        <p:txBody>
          <a:bodyPr wrap="none" lIns="77751" tIns="38876" rIns="77751" bIns="38876">
            <a:spAutoFit/>
          </a:bodyPr>
          <a:lstStyle/>
          <a:p>
            <a:pPr defTabSz="1218565" fontAlgn="auto">
              <a:spcAft>
                <a:spcPts val="0"/>
              </a:spcAft>
              <a:defRPr/>
            </a:pPr>
            <a:r>
              <a:rPr lang="zh-CN" altLang="en-US" sz="2400" dirty="0">
                <a:latin typeface="华文行楷" panose="02010800040101010101" pitchFamily="2" charset="-122"/>
                <a:ea typeface="华文行楷" panose="02010800040101010101" pitchFamily="2" charset="-122"/>
              </a:rPr>
              <a:t>东岳镇观音村村庄规划</a:t>
            </a:r>
            <a:endParaRPr lang="zh-CN" altLang="en-US" sz="2400" dirty="0">
              <a:latin typeface="华文行楷" panose="02010800040101010101" pitchFamily="2" charset="-122"/>
              <a:ea typeface="华文行楷" panose="02010800040101010101" pitchFamily="2" charset="-122"/>
            </a:endParaRPr>
          </a:p>
        </p:txBody>
      </p:sp>
      <p:sp>
        <p:nvSpPr>
          <p:cNvPr id="4" name="任意多边形 3"/>
          <p:cNvSpPr/>
          <p:nvPr userDrawn="1"/>
        </p:nvSpPr>
        <p:spPr>
          <a:xfrm>
            <a:off x="278154" y="79866"/>
            <a:ext cx="507934" cy="523631"/>
          </a:xfrm>
          <a:custGeom>
            <a:avLst/>
            <a:gdLst>
              <a:gd name="connsiteX0" fmla="*/ 0 w 533400"/>
              <a:gd name="connsiteY0" fmla="*/ 192991 h 733084"/>
              <a:gd name="connsiteX1" fmla="*/ 0 w 533400"/>
              <a:gd name="connsiteY1" fmla="*/ 192991 h 733084"/>
              <a:gd name="connsiteX2" fmla="*/ 38100 w 533400"/>
              <a:gd name="connsiteY2" fmla="*/ 65991 h 733084"/>
              <a:gd name="connsiteX3" fmla="*/ 101600 w 533400"/>
              <a:gd name="connsiteY3" fmla="*/ 15191 h 733084"/>
              <a:gd name="connsiteX4" fmla="*/ 203200 w 533400"/>
              <a:gd name="connsiteY4" fmla="*/ 2491 h 733084"/>
              <a:gd name="connsiteX5" fmla="*/ 203200 w 533400"/>
              <a:gd name="connsiteY5" fmla="*/ 2491 h 733084"/>
              <a:gd name="connsiteX6" fmla="*/ 381000 w 533400"/>
              <a:gd name="connsiteY6" fmla="*/ 40591 h 733084"/>
              <a:gd name="connsiteX7" fmla="*/ 431800 w 533400"/>
              <a:gd name="connsiteY7" fmla="*/ 167591 h 733084"/>
              <a:gd name="connsiteX8" fmla="*/ 495300 w 533400"/>
              <a:gd name="connsiteY8" fmla="*/ 294591 h 733084"/>
              <a:gd name="connsiteX9" fmla="*/ 495300 w 533400"/>
              <a:gd name="connsiteY9" fmla="*/ 319991 h 733084"/>
              <a:gd name="connsiteX10" fmla="*/ 508000 w 533400"/>
              <a:gd name="connsiteY10" fmla="*/ 370791 h 733084"/>
              <a:gd name="connsiteX11" fmla="*/ 495300 w 533400"/>
              <a:gd name="connsiteY11" fmla="*/ 408891 h 733084"/>
              <a:gd name="connsiteX12" fmla="*/ 495300 w 533400"/>
              <a:gd name="connsiteY12" fmla="*/ 421591 h 733084"/>
              <a:gd name="connsiteX13" fmla="*/ 495300 w 533400"/>
              <a:gd name="connsiteY13" fmla="*/ 497791 h 733084"/>
              <a:gd name="connsiteX14" fmla="*/ 508000 w 533400"/>
              <a:gd name="connsiteY14" fmla="*/ 548591 h 733084"/>
              <a:gd name="connsiteX15" fmla="*/ 520700 w 533400"/>
              <a:gd name="connsiteY15" fmla="*/ 599391 h 733084"/>
              <a:gd name="connsiteX16" fmla="*/ 533400 w 533400"/>
              <a:gd name="connsiteY16" fmla="*/ 637491 h 733084"/>
              <a:gd name="connsiteX17" fmla="*/ 508000 w 533400"/>
              <a:gd name="connsiteY17" fmla="*/ 688291 h 733084"/>
              <a:gd name="connsiteX18" fmla="*/ 431800 w 533400"/>
              <a:gd name="connsiteY18" fmla="*/ 713691 h 733084"/>
              <a:gd name="connsiteX19" fmla="*/ 330200 w 533400"/>
              <a:gd name="connsiteY19" fmla="*/ 726391 h 733084"/>
              <a:gd name="connsiteX20" fmla="*/ 266700 w 533400"/>
              <a:gd name="connsiteY20" fmla="*/ 726391 h 733084"/>
              <a:gd name="connsiteX21" fmla="*/ 190500 w 533400"/>
              <a:gd name="connsiteY21" fmla="*/ 726391 h 733084"/>
              <a:gd name="connsiteX22" fmla="*/ 88900 w 533400"/>
              <a:gd name="connsiteY22" fmla="*/ 688291 h 733084"/>
              <a:gd name="connsiteX23" fmla="*/ 63500 w 533400"/>
              <a:gd name="connsiteY23" fmla="*/ 612091 h 733084"/>
              <a:gd name="connsiteX24" fmla="*/ 63500 w 533400"/>
              <a:gd name="connsiteY24" fmla="*/ 612091 h 733084"/>
              <a:gd name="connsiteX25" fmla="*/ 50800 w 533400"/>
              <a:gd name="connsiteY25" fmla="*/ 497791 h 733084"/>
              <a:gd name="connsiteX26" fmla="*/ 25400 w 533400"/>
              <a:gd name="connsiteY26" fmla="*/ 446991 h 733084"/>
              <a:gd name="connsiteX27" fmla="*/ 25400 w 533400"/>
              <a:gd name="connsiteY27" fmla="*/ 446991 h 73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33400" h="733084">
                <a:moveTo>
                  <a:pt x="0" y="192991"/>
                </a:moveTo>
                <a:lnTo>
                  <a:pt x="0" y="192991"/>
                </a:lnTo>
                <a:cubicBezTo>
                  <a:pt x="27696" y="82208"/>
                  <a:pt x="9788" y="122615"/>
                  <a:pt x="38100" y="65991"/>
                </a:cubicBezTo>
                <a:cubicBezTo>
                  <a:pt x="93689" y="24299"/>
                  <a:pt x="73933" y="42858"/>
                  <a:pt x="101600" y="15191"/>
                </a:cubicBezTo>
                <a:cubicBezTo>
                  <a:pt x="177553" y="0"/>
                  <a:pt x="143514" y="2491"/>
                  <a:pt x="203200" y="2491"/>
                </a:cubicBezTo>
                <a:lnTo>
                  <a:pt x="203200" y="2491"/>
                </a:lnTo>
                <a:lnTo>
                  <a:pt x="381000" y="40591"/>
                </a:lnTo>
                <a:cubicBezTo>
                  <a:pt x="438101" y="140518"/>
                  <a:pt x="431800" y="95361"/>
                  <a:pt x="431800" y="167591"/>
                </a:cubicBezTo>
                <a:cubicBezTo>
                  <a:pt x="452383" y="203611"/>
                  <a:pt x="486264" y="249412"/>
                  <a:pt x="495300" y="294591"/>
                </a:cubicBezTo>
                <a:cubicBezTo>
                  <a:pt x="496960" y="302893"/>
                  <a:pt x="495300" y="311524"/>
                  <a:pt x="495300" y="319991"/>
                </a:cubicBezTo>
                <a:cubicBezTo>
                  <a:pt x="499533" y="336924"/>
                  <a:pt x="508000" y="353337"/>
                  <a:pt x="508000" y="370791"/>
                </a:cubicBezTo>
                <a:cubicBezTo>
                  <a:pt x="508000" y="384178"/>
                  <a:pt x="498547" y="395904"/>
                  <a:pt x="495300" y="408891"/>
                </a:cubicBezTo>
                <a:cubicBezTo>
                  <a:pt x="494273" y="412998"/>
                  <a:pt x="495300" y="417358"/>
                  <a:pt x="495300" y="421591"/>
                </a:cubicBezTo>
                <a:lnTo>
                  <a:pt x="495300" y="497791"/>
                </a:lnTo>
                <a:cubicBezTo>
                  <a:pt x="499533" y="514724"/>
                  <a:pt x="503205" y="531808"/>
                  <a:pt x="508000" y="548591"/>
                </a:cubicBezTo>
                <a:cubicBezTo>
                  <a:pt x="522039" y="597726"/>
                  <a:pt x="520700" y="571084"/>
                  <a:pt x="520700" y="599391"/>
                </a:cubicBezTo>
                <a:cubicBezTo>
                  <a:pt x="524933" y="612091"/>
                  <a:pt x="533400" y="624104"/>
                  <a:pt x="533400" y="637491"/>
                </a:cubicBezTo>
                <a:cubicBezTo>
                  <a:pt x="533400" y="666677"/>
                  <a:pt x="523640" y="672651"/>
                  <a:pt x="508000" y="688291"/>
                </a:cubicBezTo>
                <a:lnTo>
                  <a:pt x="431800" y="713691"/>
                </a:lnTo>
                <a:cubicBezTo>
                  <a:pt x="373620" y="733084"/>
                  <a:pt x="407087" y="726391"/>
                  <a:pt x="330200" y="726391"/>
                </a:cubicBezTo>
                <a:lnTo>
                  <a:pt x="266700" y="726391"/>
                </a:lnTo>
                <a:lnTo>
                  <a:pt x="190500" y="726391"/>
                </a:lnTo>
                <a:cubicBezTo>
                  <a:pt x="102489" y="711723"/>
                  <a:pt x="132508" y="731899"/>
                  <a:pt x="88900" y="688291"/>
                </a:cubicBezTo>
                <a:cubicBezTo>
                  <a:pt x="56455" y="639624"/>
                  <a:pt x="63500" y="665455"/>
                  <a:pt x="63500" y="612091"/>
                </a:cubicBezTo>
                <a:lnTo>
                  <a:pt x="63500" y="612091"/>
                </a:lnTo>
                <a:cubicBezTo>
                  <a:pt x="59267" y="573991"/>
                  <a:pt x="60097" y="534981"/>
                  <a:pt x="50800" y="497791"/>
                </a:cubicBezTo>
                <a:cubicBezTo>
                  <a:pt x="23052" y="386798"/>
                  <a:pt x="25400" y="494194"/>
                  <a:pt x="25400" y="446991"/>
                </a:cubicBezTo>
                <a:lnTo>
                  <a:pt x="25400" y="446991"/>
                </a:lnTo>
              </a:path>
            </a:pathLst>
          </a:custGeom>
          <a:solidFill>
            <a:srgbClr val="FF0000"/>
          </a:solidFill>
          <a:ln>
            <a:noFill/>
          </a:ln>
        </p:spPr>
        <p:style>
          <a:lnRef idx="1">
            <a:schemeClr val="accent1"/>
          </a:lnRef>
          <a:fillRef idx="0">
            <a:schemeClr val="accent1"/>
          </a:fillRef>
          <a:effectRef idx="0">
            <a:schemeClr val="accent1"/>
          </a:effectRef>
          <a:fontRef idx="minor">
            <a:schemeClr val="tx1"/>
          </a:fontRef>
        </p:style>
        <p:txBody>
          <a:bodyPr lIns="77751" tIns="38876" rIns="77751" bIns="38876" rtlCol="0" anchor="ctr"/>
          <a:lstStyle/>
          <a:p>
            <a:pPr algn="ctr"/>
            <a:r>
              <a:rPr lang="zh-CN" altLang="en-US" sz="1500" b="1" dirty="0">
                <a:latin typeface="方正舒体" panose="02010601030101010101" pitchFamily="2" charset="-122"/>
                <a:ea typeface="方正舒体" panose="02010601030101010101" pitchFamily="2" charset="-122"/>
              </a:rPr>
              <a:t>洪雅</a:t>
            </a:r>
            <a:endParaRPr lang="zh-CN" altLang="en-US" sz="1500" b="1" dirty="0">
              <a:latin typeface="方正舒体" panose="02010601030101010101" pitchFamily="2" charset="-122"/>
              <a:ea typeface="方正舒体" panose="02010601030101010101" pitchFamily="2" charset="-122"/>
            </a:endParaRPr>
          </a:p>
        </p:txBody>
      </p:sp>
      <p:pic>
        <p:nvPicPr>
          <p:cNvPr id="8" name="图片 7"/>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315" y="-9810"/>
            <a:ext cx="12190100" cy="6867810"/>
          </a:xfrm>
          <a:prstGeom prst="rect">
            <a:avLst/>
          </a:prstGeom>
        </p:spPr>
      </p:pic>
      <p:sp>
        <p:nvSpPr>
          <p:cNvPr id="9" name="矩形 8"/>
          <p:cNvSpPr/>
          <p:nvPr userDrawn="1"/>
        </p:nvSpPr>
        <p:spPr>
          <a:xfrm>
            <a:off x="1014356" y="261940"/>
            <a:ext cx="3234786" cy="447843"/>
          </a:xfrm>
          <a:prstGeom prst="rect">
            <a:avLst/>
          </a:prstGeom>
        </p:spPr>
        <p:txBody>
          <a:bodyPr wrap="none" lIns="77751" tIns="38876" rIns="77751" bIns="38876">
            <a:spAutoFit/>
          </a:bodyPr>
          <a:lstStyle/>
          <a:p>
            <a:pPr defTabSz="1218565" fontAlgn="auto">
              <a:spcAft>
                <a:spcPts val="0"/>
              </a:spcAft>
              <a:defRPr/>
            </a:pPr>
            <a:r>
              <a:rPr lang="zh-CN" altLang="en-US" sz="2400" dirty="0">
                <a:latin typeface="华文行楷" panose="02010800040101010101" pitchFamily="2" charset="-122"/>
                <a:ea typeface="华文行楷" panose="02010800040101010101" pitchFamily="2" charset="-122"/>
              </a:rPr>
              <a:t>东岳镇观音村村庄规划</a:t>
            </a:r>
            <a:endParaRPr lang="zh-CN" altLang="en-US" sz="2400" dirty="0">
              <a:latin typeface="华文行楷" panose="02010800040101010101" pitchFamily="2" charset="-122"/>
              <a:ea typeface="华文行楷" panose="02010800040101010101" pitchFamily="2" charset="-122"/>
            </a:endParaRPr>
          </a:p>
        </p:txBody>
      </p:sp>
      <p:sp>
        <p:nvSpPr>
          <p:cNvPr id="10" name="任意多边形 9"/>
          <p:cNvSpPr/>
          <p:nvPr userDrawn="1"/>
        </p:nvSpPr>
        <p:spPr>
          <a:xfrm>
            <a:off x="423278" y="188722"/>
            <a:ext cx="507934" cy="523631"/>
          </a:xfrm>
          <a:custGeom>
            <a:avLst/>
            <a:gdLst>
              <a:gd name="connsiteX0" fmla="*/ 0 w 533400"/>
              <a:gd name="connsiteY0" fmla="*/ 192991 h 733084"/>
              <a:gd name="connsiteX1" fmla="*/ 0 w 533400"/>
              <a:gd name="connsiteY1" fmla="*/ 192991 h 733084"/>
              <a:gd name="connsiteX2" fmla="*/ 38100 w 533400"/>
              <a:gd name="connsiteY2" fmla="*/ 65991 h 733084"/>
              <a:gd name="connsiteX3" fmla="*/ 101600 w 533400"/>
              <a:gd name="connsiteY3" fmla="*/ 15191 h 733084"/>
              <a:gd name="connsiteX4" fmla="*/ 203200 w 533400"/>
              <a:gd name="connsiteY4" fmla="*/ 2491 h 733084"/>
              <a:gd name="connsiteX5" fmla="*/ 203200 w 533400"/>
              <a:gd name="connsiteY5" fmla="*/ 2491 h 733084"/>
              <a:gd name="connsiteX6" fmla="*/ 381000 w 533400"/>
              <a:gd name="connsiteY6" fmla="*/ 40591 h 733084"/>
              <a:gd name="connsiteX7" fmla="*/ 431800 w 533400"/>
              <a:gd name="connsiteY7" fmla="*/ 167591 h 733084"/>
              <a:gd name="connsiteX8" fmla="*/ 495300 w 533400"/>
              <a:gd name="connsiteY8" fmla="*/ 294591 h 733084"/>
              <a:gd name="connsiteX9" fmla="*/ 495300 w 533400"/>
              <a:gd name="connsiteY9" fmla="*/ 319991 h 733084"/>
              <a:gd name="connsiteX10" fmla="*/ 508000 w 533400"/>
              <a:gd name="connsiteY10" fmla="*/ 370791 h 733084"/>
              <a:gd name="connsiteX11" fmla="*/ 495300 w 533400"/>
              <a:gd name="connsiteY11" fmla="*/ 408891 h 733084"/>
              <a:gd name="connsiteX12" fmla="*/ 495300 w 533400"/>
              <a:gd name="connsiteY12" fmla="*/ 421591 h 733084"/>
              <a:gd name="connsiteX13" fmla="*/ 495300 w 533400"/>
              <a:gd name="connsiteY13" fmla="*/ 497791 h 733084"/>
              <a:gd name="connsiteX14" fmla="*/ 508000 w 533400"/>
              <a:gd name="connsiteY14" fmla="*/ 548591 h 733084"/>
              <a:gd name="connsiteX15" fmla="*/ 520700 w 533400"/>
              <a:gd name="connsiteY15" fmla="*/ 599391 h 733084"/>
              <a:gd name="connsiteX16" fmla="*/ 533400 w 533400"/>
              <a:gd name="connsiteY16" fmla="*/ 637491 h 733084"/>
              <a:gd name="connsiteX17" fmla="*/ 508000 w 533400"/>
              <a:gd name="connsiteY17" fmla="*/ 688291 h 733084"/>
              <a:gd name="connsiteX18" fmla="*/ 431800 w 533400"/>
              <a:gd name="connsiteY18" fmla="*/ 713691 h 733084"/>
              <a:gd name="connsiteX19" fmla="*/ 330200 w 533400"/>
              <a:gd name="connsiteY19" fmla="*/ 726391 h 733084"/>
              <a:gd name="connsiteX20" fmla="*/ 266700 w 533400"/>
              <a:gd name="connsiteY20" fmla="*/ 726391 h 733084"/>
              <a:gd name="connsiteX21" fmla="*/ 190500 w 533400"/>
              <a:gd name="connsiteY21" fmla="*/ 726391 h 733084"/>
              <a:gd name="connsiteX22" fmla="*/ 88900 w 533400"/>
              <a:gd name="connsiteY22" fmla="*/ 688291 h 733084"/>
              <a:gd name="connsiteX23" fmla="*/ 63500 w 533400"/>
              <a:gd name="connsiteY23" fmla="*/ 612091 h 733084"/>
              <a:gd name="connsiteX24" fmla="*/ 63500 w 533400"/>
              <a:gd name="connsiteY24" fmla="*/ 612091 h 733084"/>
              <a:gd name="connsiteX25" fmla="*/ 50800 w 533400"/>
              <a:gd name="connsiteY25" fmla="*/ 497791 h 733084"/>
              <a:gd name="connsiteX26" fmla="*/ 25400 w 533400"/>
              <a:gd name="connsiteY26" fmla="*/ 446991 h 733084"/>
              <a:gd name="connsiteX27" fmla="*/ 25400 w 533400"/>
              <a:gd name="connsiteY27" fmla="*/ 446991 h 73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33400" h="733084">
                <a:moveTo>
                  <a:pt x="0" y="192991"/>
                </a:moveTo>
                <a:lnTo>
                  <a:pt x="0" y="192991"/>
                </a:lnTo>
                <a:cubicBezTo>
                  <a:pt x="27696" y="82208"/>
                  <a:pt x="9788" y="122615"/>
                  <a:pt x="38100" y="65991"/>
                </a:cubicBezTo>
                <a:cubicBezTo>
                  <a:pt x="93689" y="24299"/>
                  <a:pt x="73933" y="42858"/>
                  <a:pt x="101600" y="15191"/>
                </a:cubicBezTo>
                <a:cubicBezTo>
                  <a:pt x="177553" y="0"/>
                  <a:pt x="143514" y="2491"/>
                  <a:pt x="203200" y="2491"/>
                </a:cubicBezTo>
                <a:lnTo>
                  <a:pt x="203200" y="2491"/>
                </a:lnTo>
                <a:lnTo>
                  <a:pt x="381000" y="40591"/>
                </a:lnTo>
                <a:cubicBezTo>
                  <a:pt x="438101" y="140518"/>
                  <a:pt x="431800" y="95361"/>
                  <a:pt x="431800" y="167591"/>
                </a:cubicBezTo>
                <a:cubicBezTo>
                  <a:pt x="452383" y="203611"/>
                  <a:pt x="486264" y="249412"/>
                  <a:pt x="495300" y="294591"/>
                </a:cubicBezTo>
                <a:cubicBezTo>
                  <a:pt x="496960" y="302893"/>
                  <a:pt x="495300" y="311524"/>
                  <a:pt x="495300" y="319991"/>
                </a:cubicBezTo>
                <a:cubicBezTo>
                  <a:pt x="499533" y="336924"/>
                  <a:pt x="508000" y="353337"/>
                  <a:pt x="508000" y="370791"/>
                </a:cubicBezTo>
                <a:cubicBezTo>
                  <a:pt x="508000" y="384178"/>
                  <a:pt x="498547" y="395904"/>
                  <a:pt x="495300" y="408891"/>
                </a:cubicBezTo>
                <a:cubicBezTo>
                  <a:pt x="494273" y="412998"/>
                  <a:pt x="495300" y="417358"/>
                  <a:pt x="495300" y="421591"/>
                </a:cubicBezTo>
                <a:lnTo>
                  <a:pt x="495300" y="497791"/>
                </a:lnTo>
                <a:cubicBezTo>
                  <a:pt x="499533" y="514724"/>
                  <a:pt x="503205" y="531808"/>
                  <a:pt x="508000" y="548591"/>
                </a:cubicBezTo>
                <a:cubicBezTo>
                  <a:pt x="522039" y="597726"/>
                  <a:pt x="520700" y="571084"/>
                  <a:pt x="520700" y="599391"/>
                </a:cubicBezTo>
                <a:cubicBezTo>
                  <a:pt x="524933" y="612091"/>
                  <a:pt x="533400" y="624104"/>
                  <a:pt x="533400" y="637491"/>
                </a:cubicBezTo>
                <a:cubicBezTo>
                  <a:pt x="533400" y="666677"/>
                  <a:pt x="523640" y="672651"/>
                  <a:pt x="508000" y="688291"/>
                </a:cubicBezTo>
                <a:lnTo>
                  <a:pt x="431800" y="713691"/>
                </a:lnTo>
                <a:cubicBezTo>
                  <a:pt x="373620" y="733084"/>
                  <a:pt x="407087" y="726391"/>
                  <a:pt x="330200" y="726391"/>
                </a:cubicBezTo>
                <a:lnTo>
                  <a:pt x="266700" y="726391"/>
                </a:lnTo>
                <a:lnTo>
                  <a:pt x="190500" y="726391"/>
                </a:lnTo>
                <a:cubicBezTo>
                  <a:pt x="102489" y="711723"/>
                  <a:pt x="132508" y="731899"/>
                  <a:pt x="88900" y="688291"/>
                </a:cubicBezTo>
                <a:cubicBezTo>
                  <a:pt x="56455" y="639624"/>
                  <a:pt x="63500" y="665455"/>
                  <a:pt x="63500" y="612091"/>
                </a:cubicBezTo>
                <a:lnTo>
                  <a:pt x="63500" y="612091"/>
                </a:lnTo>
                <a:cubicBezTo>
                  <a:pt x="59267" y="573991"/>
                  <a:pt x="60097" y="534981"/>
                  <a:pt x="50800" y="497791"/>
                </a:cubicBezTo>
                <a:cubicBezTo>
                  <a:pt x="23052" y="386798"/>
                  <a:pt x="25400" y="494194"/>
                  <a:pt x="25400" y="446991"/>
                </a:cubicBezTo>
                <a:lnTo>
                  <a:pt x="25400" y="446991"/>
                </a:lnTo>
              </a:path>
            </a:pathLst>
          </a:custGeom>
          <a:solidFill>
            <a:schemeClr val="bg2">
              <a:lumMod val="90000"/>
            </a:schemeClr>
          </a:solidFill>
          <a:ln>
            <a:noFill/>
          </a:ln>
        </p:spPr>
        <p:style>
          <a:lnRef idx="1">
            <a:schemeClr val="accent1"/>
          </a:lnRef>
          <a:fillRef idx="0">
            <a:schemeClr val="accent1"/>
          </a:fillRef>
          <a:effectRef idx="0">
            <a:schemeClr val="accent1"/>
          </a:effectRef>
          <a:fontRef idx="minor">
            <a:schemeClr val="tx1"/>
          </a:fontRef>
        </p:style>
        <p:txBody>
          <a:bodyPr lIns="77751" tIns="38876" rIns="77751" bIns="38876" rtlCol="0" anchor="ctr"/>
          <a:lstStyle/>
          <a:p>
            <a:pPr algn="ctr"/>
            <a:r>
              <a:rPr lang="zh-CN" altLang="en-US" sz="1500" b="1" dirty="0">
                <a:latin typeface="方正舒体" panose="02010601030101010101" pitchFamily="2" charset="-122"/>
                <a:ea typeface="方正舒体" panose="02010601030101010101" pitchFamily="2" charset="-122"/>
              </a:rPr>
              <a:t>洪雅</a:t>
            </a:r>
            <a:endParaRPr lang="zh-CN" altLang="en-US" sz="1500" b="1" dirty="0">
              <a:latin typeface="方正舒体" panose="02010601030101010101" pitchFamily="2" charset="-122"/>
              <a:ea typeface="方正舒体" panose="02010601030101010101" pitchFamily="2" charset="-122"/>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3_仅标题">
    <p:spTree>
      <p:nvGrpSpPr>
        <p:cNvPr id="1" name=""/>
        <p:cNvGrpSpPr/>
        <p:nvPr/>
      </p:nvGrpSpPr>
      <p:grpSpPr>
        <a:xfrm>
          <a:off x="0" y="0"/>
          <a:ext cx="0" cy="0"/>
          <a:chOff x="0" y="0"/>
          <a:chExt cx="0" cy="0"/>
        </a:xfrm>
      </p:grpSpPr>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4_仅标题">
    <p:spTree>
      <p:nvGrpSpPr>
        <p:cNvPr id="1" name=""/>
        <p:cNvGrpSpPr/>
        <p:nvPr/>
      </p:nvGrpSpPr>
      <p:grpSpPr>
        <a:xfrm>
          <a:off x="0" y="0"/>
          <a:ext cx="0" cy="0"/>
          <a:chOff x="0" y="0"/>
          <a:chExt cx="0" cy="0"/>
        </a:xfrm>
      </p:grpSpPr>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7_仅标题">
    <p:spTree>
      <p:nvGrpSpPr>
        <p:cNvPr id="1" name=""/>
        <p:cNvGrpSpPr/>
        <p:nvPr/>
      </p:nvGrpSpPr>
      <p:grpSpPr>
        <a:xfrm>
          <a:off x="0" y="0"/>
          <a:ext cx="0" cy="0"/>
          <a:chOff x="0" y="0"/>
          <a:chExt cx="0" cy="0"/>
        </a:xfrm>
      </p:grpSpPr>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6_标题和内容">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7_标题和内容">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8_标题和内容">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userDrawn="1">
  <p:cSld name="3_标题幻灯片">
    <p:spTree>
      <p:nvGrpSpPr>
        <p:cNvPr id="1" name=""/>
        <p:cNvGrpSpPr/>
        <p:nvPr/>
      </p:nvGrpSpPr>
      <p:grpSpPr>
        <a:xfrm>
          <a:off x="0" y="0"/>
          <a:ext cx="0" cy="0"/>
          <a:chOff x="0" y="0"/>
          <a:chExt cx="0" cy="0"/>
        </a:xfrm>
      </p:grpSpPr>
      <p:sp>
        <p:nvSpPr>
          <p:cNvPr id="3" name="Rectangle 2"/>
          <p:cNvSpPr>
            <a:spLocks noChangeArrowheads="1"/>
          </p:cNvSpPr>
          <p:nvPr/>
        </p:nvSpPr>
        <p:spPr bwMode="white">
          <a:xfrm>
            <a:off x="819044" y="1270000"/>
            <a:ext cx="10844388" cy="1727200"/>
          </a:xfrm>
          <a:prstGeom prst="rect">
            <a:avLst/>
          </a:prstGeom>
          <a:noFill/>
          <a:ln w="9525">
            <a:noFill/>
            <a:miter lim="800000"/>
          </a:ln>
          <a:effectLst>
            <a:outerShdw dist="35921" dir="2700000" algn="ctr" rotWithShape="0">
              <a:srgbClr val="050954"/>
            </a:outerShdw>
          </a:effec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schemeClr val="bg1"/>
              </a:solidFill>
              <a:effectLst/>
              <a:uLnTx/>
              <a:uFillTx/>
              <a:latin typeface="Times New Roman" panose="02020603050405020304" pitchFamily="18" charset="0"/>
              <a:ea typeface="楷体_GB2312" panose="02010609030101010101" pitchFamily="49" charset="-122"/>
              <a:cs typeface="+mn-cs"/>
            </a:endParaRPr>
          </a:p>
        </p:txBody>
      </p:sp>
      <p:pic>
        <p:nvPicPr>
          <p:cNvPr id="2051" name="图片 1" descr="内页 拷贝.jpg"/>
          <p:cNvPicPr>
            <a:picLocks noChangeAspect="1"/>
          </p:cNvPicPr>
          <p:nvPr userDrawn="1"/>
        </p:nvPicPr>
        <p:blipFill>
          <a:blip r:embed="rId2"/>
          <a:stretch>
            <a:fillRect/>
          </a:stretch>
        </p:blipFill>
        <p:spPr>
          <a:xfrm>
            <a:off x="0" y="0"/>
            <a:ext cx="12190413" cy="6858000"/>
          </a:xfrm>
          <a:prstGeom prst="rect">
            <a:avLst/>
          </a:prstGeom>
          <a:noFill/>
          <a:ln w="9525">
            <a:noFill/>
          </a:ln>
        </p:spPr>
      </p:pic>
      <p:sp>
        <p:nvSpPr>
          <p:cNvPr id="444419" name="Rectangle 3"/>
          <p:cNvSpPr>
            <a:spLocks noGrp="1" noChangeArrowheads="1"/>
          </p:cNvSpPr>
          <p:nvPr>
            <p:ph type="ctrTitle"/>
          </p:nvPr>
        </p:nvSpPr>
        <p:spPr>
          <a:xfrm>
            <a:off x="1782001" y="1219200"/>
            <a:ext cx="8736463" cy="1143000"/>
          </a:xfrm>
          <a:prstGeom prst="rect">
            <a:avLst/>
          </a:prstGeom>
          <a:noFill/>
          <a:effectLst>
            <a:outerShdw dist="35921" dir="2700000" algn="ctr" rotWithShape="0">
              <a:srgbClr val="050954"/>
            </a:outerShdw>
          </a:effectLst>
        </p:spPr>
        <p:txBody>
          <a:bodyPr/>
          <a:lstStyle>
            <a:lvl1pPr algn="ctr">
              <a:defRPr sz="3200"/>
            </a:lvl1pPr>
          </a:lstStyle>
          <a:p>
            <a:r>
              <a:rPr lang="zh-CN" altLang="en-US"/>
              <a:t>单击此处编辑母版标题样式</a:t>
            </a:r>
            <a:endParaRPr lang="zh-CN" altLang="en-US"/>
          </a:p>
        </p:txBody>
      </p:sp>
      <p:pic>
        <p:nvPicPr>
          <p:cNvPr id="6"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119263" y="1484786"/>
            <a:ext cx="6459199" cy="4467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random/>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userDrawn="1">
  <p:cSld name="4_标题幻灯片">
    <p:spTree>
      <p:nvGrpSpPr>
        <p:cNvPr id="1" name=""/>
        <p:cNvGrpSpPr/>
        <p:nvPr/>
      </p:nvGrpSpPr>
      <p:grpSpPr>
        <a:xfrm>
          <a:off x="0" y="0"/>
          <a:ext cx="0" cy="0"/>
          <a:chOff x="0" y="0"/>
          <a:chExt cx="0" cy="0"/>
        </a:xfrm>
      </p:grpSpPr>
      <p:sp>
        <p:nvSpPr>
          <p:cNvPr id="3" name="Rectangle 2"/>
          <p:cNvSpPr>
            <a:spLocks noChangeArrowheads="1"/>
          </p:cNvSpPr>
          <p:nvPr/>
        </p:nvSpPr>
        <p:spPr bwMode="white">
          <a:xfrm>
            <a:off x="819044" y="1270000"/>
            <a:ext cx="10844388" cy="1727200"/>
          </a:xfrm>
          <a:prstGeom prst="rect">
            <a:avLst/>
          </a:prstGeom>
          <a:noFill/>
          <a:ln w="9525">
            <a:noFill/>
            <a:miter lim="800000"/>
          </a:ln>
          <a:effectLst>
            <a:outerShdw dist="35921" dir="2700000" algn="ctr" rotWithShape="0">
              <a:srgbClr val="050954"/>
            </a:outerShdw>
          </a:effec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schemeClr val="bg1"/>
              </a:solidFill>
              <a:effectLst/>
              <a:uLnTx/>
              <a:uFillTx/>
              <a:latin typeface="Times New Roman" panose="02020603050405020304" pitchFamily="18" charset="0"/>
              <a:ea typeface="楷体_GB2312" panose="02010609030101010101" pitchFamily="49" charset="-122"/>
              <a:cs typeface="+mn-cs"/>
            </a:endParaRPr>
          </a:p>
        </p:txBody>
      </p:sp>
      <p:pic>
        <p:nvPicPr>
          <p:cNvPr id="2051" name="图片 1" descr="内页 拷贝.jpg"/>
          <p:cNvPicPr>
            <a:picLocks noChangeAspect="1"/>
          </p:cNvPicPr>
          <p:nvPr userDrawn="1"/>
        </p:nvPicPr>
        <p:blipFill>
          <a:blip r:embed="rId2"/>
          <a:stretch>
            <a:fillRect/>
          </a:stretch>
        </p:blipFill>
        <p:spPr>
          <a:xfrm>
            <a:off x="0" y="0"/>
            <a:ext cx="12190413" cy="6858000"/>
          </a:xfrm>
          <a:prstGeom prst="rect">
            <a:avLst/>
          </a:prstGeom>
          <a:noFill/>
          <a:ln w="9525">
            <a:noFill/>
          </a:ln>
        </p:spPr>
      </p:pic>
      <p:sp>
        <p:nvSpPr>
          <p:cNvPr id="444419" name="Rectangle 3"/>
          <p:cNvSpPr>
            <a:spLocks noGrp="1" noChangeArrowheads="1"/>
          </p:cNvSpPr>
          <p:nvPr>
            <p:ph type="ctrTitle"/>
          </p:nvPr>
        </p:nvSpPr>
        <p:spPr>
          <a:xfrm>
            <a:off x="1782001" y="1219200"/>
            <a:ext cx="8736463" cy="1143000"/>
          </a:xfrm>
          <a:prstGeom prst="rect">
            <a:avLst/>
          </a:prstGeom>
          <a:noFill/>
          <a:effectLst>
            <a:outerShdw dist="35921" dir="2700000" algn="ctr" rotWithShape="0">
              <a:srgbClr val="050954"/>
            </a:outerShdw>
          </a:effectLst>
        </p:spPr>
        <p:txBody>
          <a:bodyPr/>
          <a:lstStyle>
            <a:lvl1pPr algn="ctr">
              <a:defRPr sz="3200"/>
            </a:lvl1pPr>
          </a:lstStyle>
          <a:p>
            <a:r>
              <a:rPr lang="zh-CN" altLang="en-US"/>
              <a:t>单击此处编辑母版标题样式</a:t>
            </a:r>
            <a:endParaRPr lang="zh-CN" altLang="en-US"/>
          </a:p>
        </p:txBody>
      </p:sp>
      <p:pic>
        <p:nvPicPr>
          <p:cNvPr id="6"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119263" y="1484786"/>
            <a:ext cx="6459199" cy="4467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random/>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userDrawn="1">
  <p:cSld name="5_标题幻灯片">
    <p:spTree>
      <p:nvGrpSpPr>
        <p:cNvPr id="1" name=""/>
        <p:cNvGrpSpPr/>
        <p:nvPr/>
      </p:nvGrpSpPr>
      <p:grpSpPr>
        <a:xfrm>
          <a:off x="0" y="0"/>
          <a:ext cx="0" cy="0"/>
          <a:chOff x="0" y="0"/>
          <a:chExt cx="0" cy="0"/>
        </a:xfrm>
      </p:grpSpPr>
      <p:sp>
        <p:nvSpPr>
          <p:cNvPr id="3" name="Rectangle 2"/>
          <p:cNvSpPr>
            <a:spLocks noChangeArrowheads="1"/>
          </p:cNvSpPr>
          <p:nvPr/>
        </p:nvSpPr>
        <p:spPr bwMode="white">
          <a:xfrm>
            <a:off x="819044" y="1270000"/>
            <a:ext cx="10844388" cy="1727200"/>
          </a:xfrm>
          <a:prstGeom prst="rect">
            <a:avLst/>
          </a:prstGeom>
          <a:noFill/>
          <a:ln w="9525">
            <a:noFill/>
            <a:miter lim="800000"/>
          </a:ln>
          <a:effectLst>
            <a:outerShdw dist="35921" dir="2700000" algn="ctr" rotWithShape="0">
              <a:srgbClr val="050954"/>
            </a:outerShdw>
          </a:effec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schemeClr val="bg1"/>
              </a:solidFill>
              <a:effectLst/>
              <a:uLnTx/>
              <a:uFillTx/>
              <a:latin typeface="Times New Roman" panose="02020603050405020304" pitchFamily="18" charset="0"/>
              <a:ea typeface="楷体_GB2312" panose="02010609030101010101" pitchFamily="49" charset="-122"/>
              <a:cs typeface="+mn-cs"/>
            </a:endParaRPr>
          </a:p>
        </p:txBody>
      </p:sp>
      <p:pic>
        <p:nvPicPr>
          <p:cNvPr id="2051" name="图片 1" descr="内页 拷贝.jpg"/>
          <p:cNvPicPr>
            <a:picLocks noChangeAspect="1"/>
          </p:cNvPicPr>
          <p:nvPr userDrawn="1"/>
        </p:nvPicPr>
        <p:blipFill>
          <a:blip r:embed="rId2"/>
          <a:stretch>
            <a:fillRect/>
          </a:stretch>
        </p:blipFill>
        <p:spPr>
          <a:xfrm>
            <a:off x="0" y="0"/>
            <a:ext cx="12190413" cy="6858000"/>
          </a:xfrm>
          <a:prstGeom prst="rect">
            <a:avLst/>
          </a:prstGeom>
          <a:noFill/>
          <a:ln w="9525">
            <a:noFill/>
          </a:ln>
        </p:spPr>
      </p:pic>
      <p:sp>
        <p:nvSpPr>
          <p:cNvPr id="444419" name="Rectangle 3"/>
          <p:cNvSpPr>
            <a:spLocks noGrp="1" noChangeArrowheads="1"/>
          </p:cNvSpPr>
          <p:nvPr>
            <p:ph type="ctrTitle"/>
          </p:nvPr>
        </p:nvSpPr>
        <p:spPr>
          <a:xfrm>
            <a:off x="1782001" y="1219200"/>
            <a:ext cx="8736463" cy="1143000"/>
          </a:xfrm>
          <a:prstGeom prst="rect">
            <a:avLst/>
          </a:prstGeom>
          <a:noFill/>
          <a:effectLst>
            <a:outerShdw dist="35921" dir="2700000" algn="ctr" rotWithShape="0">
              <a:srgbClr val="050954"/>
            </a:outerShdw>
          </a:effectLst>
        </p:spPr>
        <p:txBody>
          <a:bodyPr/>
          <a:lstStyle>
            <a:lvl1pPr algn="ctr">
              <a:defRPr sz="3200"/>
            </a:lvl1pPr>
          </a:lstStyle>
          <a:p>
            <a:r>
              <a:rPr lang="zh-CN" altLang="en-US"/>
              <a:t>单击此处编辑母版标题样式</a:t>
            </a:r>
            <a:endParaRPr lang="zh-CN" altLang="en-US"/>
          </a:p>
        </p:txBody>
      </p:sp>
      <p:pic>
        <p:nvPicPr>
          <p:cNvPr id="6"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119263" y="1484786"/>
            <a:ext cx="6459199" cy="4467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random/>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userDrawn="1">
  <p:cSld name="6_标题幻灯片">
    <p:spTree>
      <p:nvGrpSpPr>
        <p:cNvPr id="1" name=""/>
        <p:cNvGrpSpPr/>
        <p:nvPr/>
      </p:nvGrpSpPr>
      <p:grpSpPr>
        <a:xfrm>
          <a:off x="0" y="0"/>
          <a:ext cx="0" cy="0"/>
          <a:chOff x="0" y="0"/>
          <a:chExt cx="0" cy="0"/>
        </a:xfrm>
      </p:grpSpPr>
      <p:sp>
        <p:nvSpPr>
          <p:cNvPr id="3" name="Rectangle 2"/>
          <p:cNvSpPr>
            <a:spLocks noChangeArrowheads="1"/>
          </p:cNvSpPr>
          <p:nvPr/>
        </p:nvSpPr>
        <p:spPr bwMode="white">
          <a:xfrm>
            <a:off x="819044" y="1270000"/>
            <a:ext cx="10844388" cy="1727200"/>
          </a:xfrm>
          <a:prstGeom prst="rect">
            <a:avLst/>
          </a:prstGeom>
          <a:noFill/>
          <a:ln w="9525">
            <a:noFill/>
            <a:miter lim="800000"/>
          </a:ln>
          <a:effectLst>
            <a:outerShdw dist="35921" dir="2700000" algn="ctr" rotWithShape="0">
              <a:srgbClr val="050954"/>
            </a:outerShdw>
          </a:effec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schemeClr val="bg1"/>
              </a:solidFill>
              <a:effectLst/>
              <a:uLnTx/>
              <a:uFillTx/>
              <a:latin typeface="Times New Roman" panose="02020603050405020304" pitchFamily="18" charset="0"/>
              <a:ea typeface="楷体_GB2312" panose="02010609030101010101" pitchFamily="49" charset="-122"/>
              <a:cs typeface="+mn-cs"/>
            </a:endParaRPr>
          </a:p>
        </p:txBody>
      </p:sp>
      <p:pic>
        <p:nvPicPr>
          <p:cNvPr id="2051" name="图片 1" descr="内页 拷贝.jpg"/>
          <p:cNvPicPr>
            <a:picLocks noChangeAspect="1"/>
          </p:cNvPicPr>
          <p:nvPr userDrawn="1"/>
        </p:nvPicPr>
        <p:blipFill>
          <a:blip r:embed="rId2"/>
          <a:stretch>
            <a:fillRect/>
          </a:stretch>
        </p:blipFill>
        <p:spPr>
          <a:xfrm>
            <a:off x="0" y="0"/>
            <a:ext cx="12190413" cy="6858000"/>
          </a:xfrm>
          <a:prstGeom prst="rect">
            <a:avLst/>
          </a:prstGeom>
          <a:noFill/>
          <a:ln w="9525">
            <a:noFill/>
          </a:ln>
        </p:spPr>
      </p:pic>
      <p:sp>
        <p:nvSpPr>
          <p:cNvPr id="444419" name="Rectangle 3"/>
          <p:cNvSpPr>
            <a:spLocks noGrp="1" noChangeArrowheads="1"/>
          </p:cNvSpPr>
          <p:nvPr>
            <p:ph type="ctrTitle"/>
          </p:nvPr>
        </p:nvSpPr>
        <p:spPr>
          <a:xfrm>
            <a:off x="1782001" y="1219200"/>
            <a:ext cx="8736463" cy="1143000"/>
          </a:xfrm>
          <a:prstGeom prst="rect">
            <a:avLst/>
          </a:prstGeom>
          <a:noFill/>
          <a:effectLst>
            <a:outerShdw dist="35921" dir="2700000" algn="ctr" rotWithShape="0">
              <a:srgbClr val="050954"/>
            </a:outerShdw>
          </a:effectLst>
        </p:spPr>
        <p:txBody>
          <a:bodyPr/>
          <a:lstStyle>
            <a:lvl1pPr algn="ctr">
              <a:defRPr sz="3200"/>
            </a:lvl1pPr>
          </a:lstStyle>
          <a:p>
            <a:r>
              <a:rPr lang="zh-CN" altLang="en-US"/>
              <a:t>单击此处编辑母版标题样式</a:t>
            </a:r>
            <a:endParaRPr lang="zh-CN" altLang="en-US"/>
          </a:p>
        </p:txBody>
      </p:sp>
      <p:pic>
        <p:nvPicPr>
          <p:cNvPr id="6"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119263" y="1484786"/>
            <a:ext cx="6459199" cy="4467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random/>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userDrawn="1">
  <p:cSld name="7_标题幻灯片">
    <p:spTree>
      <p:nvGrpSpPr>
        <p:cNvPr id="1" name=""/>
        <p:cNvGrpSpPr/>
        <p:nvPr/>
      </p:nvGrpSpPr>
      <p:grpSpPr>
        <a:xfrm>
          <a:off x="0" y="0"/>
          <a:ext cx="0" cy="0"/>
          <a:chOff x="0" y="0"/>
          <a:chExt cx="0" cy="0"/>
        </a:xfrm>
      </p:grpSpPr>
      <p:sp>
        <p:nvSpPr>
          <p:cNvPr id="3" name="Rectangle 2"/>
          <p:cNvSpPr>
            <a:spLocks noChangeArrowheads="1"/>
          </p:cNvSpPr>
          <p:nvPr/>
        </p:nvSpPr>
        <p:spPr bwMode="white">
          <a:xfrm>
            <a:off x="819044" y="1270000"/>
            <a:ext cx="10844388" cy="1727200"/>
          </a:xfrm>
          <a:prstGeom prst="rect">
            <a:avLst/>
          </a:prstGeom>
          <a:noFill/>
          <a:ln w="9525">
            <a:noFill/>
            <a:miter lim="800000"/>
          </a:ln>
          <a:effectLst>
            <a:outerShdw dist="35921" dir="2700000" algn="ctr" rotWithShape="0">
              <a:srgbClr val="050954"/>
            </a:outerShdw>
          </a:effec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schemeClr val="bg1"/>
              </a:solidFill>
              <a:effectLst/>
              <a:uLnTx/>
              <a:uFillTx/>
              <a:latin typeface="Times New Roman" panose="02020603050405020304" pitchFamily="18" charset="0"/>
              <a:ea typeface="楷体_GB2312" panose="02010609030101010101" pitchFamily="49" charset="-122"/>
              <a:cs typeface="+mn-cs"/>
            </a:endParaRPr>
          </a:p>
        </p:txBody>
      </p:sp>
      <p:pic>
        <p:nvPicPr>
          <p:cNvPr id="2051" name="图片 1" descr="内页 拷贝.jpg"/>
          <p:cNvPicPr>
            <a:picLocks noChangeAspect="1"/>
          </p:cNvPicPr>
          <p:nvPr userDrawn="1"/>
        </p:nvPicPr>
        <p:blipFill>
          <a:blip r:embed="rId2"/>
          <a:stretch>
            <a:fillRect/>
          </a:stretch>
        </p:blipFill>
        <p:spPr>
          <a:xfrm>
            <a:off x="0" y="0"/>
            <a:ext cx="12190413" cy="6858000"/>
          </a:xfrm>
          <a:prstGeom prst="rect">
            <a:avLst/>
          </a:prstGeom>
          <a:noFill/>
          <a:ln w="9525">
            <a:noFill/>
          </a:ln>
        </p:spPr>
      </p:pic>
      <p:sp>
        <p:nvSpPr>
          <p:cNvPr id="444419" name="Rectangle 3"/>
          <p:cNvSpPr>
            <a:spLocks noGrp="1" noChangeArrowheads="1"/>
          </p:cNvSpPr>
          <p:nvPr>
            <p:ph type="ctrTitle"/>
          </p:nvPr>
        </p:nvSpPr>
        <p:spPr>
          <a:xfrm>
            <a:off x="1782001" y="1219200"/>
            <a:ext cx="8736463" cy="1143000"/>
          </a:xfrm>
          <a:prstGeom prst="rect">
            <a:avLst/>
          </a:prstGeom>
          <a:noFill/>
          <a:effectLst>
            <a:outerShdw dist="35921" dir="2700000" algn="ctr" rotWithShape="0">
              <a:srgbClr val="050954"/>
            </a:outerShdw>
          </a:effectLst>
        </p:spPr>
        <p:txBody>
          <a:bodyPr/>
          <a:lstStyle>
            <a:lvl1pPr algn="ctr">
              <a:defRPr sz="3200"/>
            </a:lvl1pPr>
          </a:lstStyle>
          <a:p>
            <a:r>
              <a:rPr lang="zh-CN" altLang="en-US"/>
              <a:t>单击此处编辑母版标题样式</a:t>
            </a:r>
            <a:endParaRPr lang="zh-CN" altLang="en-US"/>
          </a:p>
        </p:txBody>
      </p:sp>
      <p:pic>
        <p:nvPicPr>
          <p:cNvPr id="6"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119263" y="1484786"/>
            <a:ext cx="6459199" cy="4467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random/>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userDrawn="1">
  <p:cSld name="8_标题幻灯片">
    <p:spTree>
      <p:nvGrpSpPr>
        <p:cNvPr id="1" name=""/>
        <p:cNvGrpSpPr/>
        <p:nvPr/>
      </p:nvGrpSpPr>
      <p:grpSpPr>
        <a:xfrm>
          <a:off x="0" y="0"/>
          <a:ext cx="0" cy="0"/>
          <a:chOff x="0" y="0"/>
          <a:chExt cx="0" cy="0"/>
        </a:xfrm>
      </p:grpSpPr>
      <p:sp>
        <p:nvSpPr>
          <p:cNvPr id="3" name="Rectangle 2"/>
          <p:cNvSpPr>
            <a:spLocks noChangeArrowheads="1"/>
          </p:cNvSpPr>
          <p:nvPr/>
        </p:nvSpPr>
        <p:spPr bwMode="white">
          <a:xfrm>
            <a:off x="819044" y="1270000"/>
            <a:ext cx="10844388" cy="1727200"/>
          </a:xfrm>
          <a:prstGeom prst="rect">
            <a:avLst/>
          </a:prstGeom>
          <a:noFill/>
          <a:ln w="9525">
            <a:noFill/>
            <a:miter lim="800000"/>
          </a:ln>
          <a:effectLst>
            <a:outerShdw dist="35921" dir="2700000" algn="ctr" rotWithShape="0">
              <a:srgbClr val="050954"/>
            </a:outerShdw>
          </a:effec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schemeClr val="bg1"/>
              </a:solidFill>
              <a:effectLst/>
              <a:uLnTx/>
              <a:uFillTx/>
              <a:latin typeface="Times New Roman" panose="02020603050405020304" pitchFamily="18" charset="0"/>
              <a:ea typeface="楷体_GB2312" panose="02010609030101010101" pitchFamily="49" charset="-122"/>
              <a:cs typeface="+mn-cs"/>
            </a:endParaRPr>
          </a:p>
        </p:txBody>
      </p:sp>
      <p:pic>
        <p:nvPicPr>
          <p:cNvPr id="2051" name="图片 1" descr="内页 拷贝.jpg"/>
          <p:cNvPicPr>
            <a:picLocks noChangeAspect="1"/>
          </p:cNvPicPr>
          <p:nvPr userDrawn="1"/>
        </p:nvPicPr>
        <p:blipFill>
          <a:blip r:embed="rId2"/>
          <a:stretch>
            <a:fillRect/>
          </a:stretch>
        </p:blipFill>
        <p:spPr>
          <a:xfrm>
            <a:off x="0" y="0"/>
            <a:ext cx="12190413" cy="6858000"/>
          </a:xfrm>
          <a:prstGeom prst="rect">
            <a:avLst/>
          </a:prstGeom>
          <a:noFill/>
          <a:ln w="9525">
            <a:noFill/>
          </a:ln>
        </p:spPr>
      </p:pic>
      <p:sp>
        <p:nvSpPr>
          <p:cNvPr id="444419" name="Rectangle 3"/>
          <p:cNvSpPr>
            <a:spLocks noGrp="1" noChangeArrowheads="1"/>
          </p:cNvSpPr>
          <p:nvPr>
            <p:ph type="ctrTitle"/>
          </p:nvPr>
        </p:nvSpPr>
        <p:spPr>
          <a:xfrm>
            <a:off x="1782001" y="1219200"/>
            <a:ext cx="8736463" cy="1143000"/>
          </a:xfrm>
          <a:prstGeom prst="rect">
            <a:avLst/>
          </a:prstGeom>
          <a:noFill/>
          <a:effectLst>
            <a:outerShdw dist="35921" dir="2700000" algn="ctr" rotWithShape="0">
              <a:srgbClr val="050954"/>
            </a:outerShdw>
          </a:effectLst>
        </p:spPr>
        <p:txBody>
          <a:bodyPr/>
          <a:lstStyle>
            <a:lvl1pPr algn="ctr">
              <a:defRPr sz="3200"/>
            </a:lvl1pPr>
          </a:lstStyle>
          <a:p>
            <a:r>
              <a:rPr lang="zh-CN" altLang="en-US"/>
              <a:t>单击此处编辑母版标题样式</a:t>
            </a:r>
            <a:endParaRPr lang="zh-CN" altLang="en-US"/>
          </a:p>
        </p:txBody>
      </p:sp>
      <p:pic>
        <p:nvPicPr>
          <p:cNvPr id="6"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119263" y="1484786"/>
            <a:ext cx="6459199" cy="4467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random/>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userDrawn="1">
  <p:cSld name="10_标题幻灯片">
    <p:spTree>
      <p:nvGrpSpPr>
        <p:cNvPr id="1" name=""/>
        <p:cNvGrpSpPr/>
        <p:nvPr/>
      </p:nvGrpSpPr>
      <p:grpSpPr>
        <a:xfrm>
          <a:off x="0" y="0"/>
          <a:ext cx="0" cy="0"/>
          <a:chOff x="0" y="0"/>
          <a:chExt cx="0" cy="0"/>
        </a:xfrm>
      </p:grpSpPr>
      <p:sp>
        <p:nvSpPr>
          <p:cNvPr id="3" name="Rectangle 2"/>
          <p:cNvSpPr>
            <a:spLocks noChangeArrowheads="1"/>
          </p:cNvSpPr>
          <p:nvPr/>
        </p:nvSpPr>
        <p:spPr bwMode="white">
          <a:xfrm>
            <a:off x="819044" y="1270000"/>
            <a:ext cx="10844388" cy="1727200"/>
          </a:xfrm>
          <a:prstGeom prst="rect">
            <a:avLst/>
          </a:prstGeom>
          <a:noFill/>
          <a:ln w="9525">
            <a:noFill/>
            <a:miter lim="800000"/>
          </a:ln>
          <a:effectLst>
            <a:outerShdw dist="35921" dir="2700000" algn="ctr" rotWithShape="0">
              <a:srgbClr val="050954"/>
            </a:outerShdw>
          </a:effec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schemeClr val="bg1"/>
              </a:solidFill>
              <a:effectLst/>
              <a:uLnTx/>
              <a:uFillTx/>
              <a:latin typeface="Times New Roman" panose="02020603050405020304" pitchFamily="18" charset="0"/>
              <a:ea typeface="楷体_GB2312" panose="02010609030101010101" pitchFamily="49" charset="-122"/>
              <a:cs typeface="+mn-cs"/>
            </a:endParaRPr>
          </a:p>
        </p:txBody>
      </p:sp>
      <p:pic>
        <p:nvPicPr>
          <p:cNvPr id="2051" name="图片 1" descr="内页 拷贝.jpg"/>
          <p:cNvPicPr>
            <a:picLocks noChangeAspect="1"/>
          </p:cNvPicPr>
          <p:nvPr userDrawn="1"/>
        </p:nvPicPr>
        <p:blipFill>
          <a:blip r:embed="rId2"/>
          <a:stretch>
            <a:fillRect/>
          </a:stretch>
        </p:blipFill>
        <p:spPr>
          <a:xfrm>
            <a:off x="0" y="0"/>
            <a:ext cx="12190413" cy="6858000"/>
          </a:xfrm>
          <a:prstGeom prst="rect">
            <a:avLst/>
          </a:prstGeom>
          <a:noFill/>
          <a:ln w="9525">
            <a:noFill/>
          </a:ln>
        </p:spPr>
      </p:pic>
      <p:sp>
        <p:nvSpPr>
          <p:cNvPr id="444419" name="Rectangle 3"/>
          <p:cNvSpPr>
            <a:spLocks noGrp="1" noChangeArrowheads="1"/>
          </p:cNvSpPr>
          <p:nvPr>
            <p:ph type="ctrTitle"/>
          </p:nvPr>
        </p:nvSpPr>
        <p:spPr>
          <a:xfrm>
            <a:off x="1782001" y="1219200"/>
            <a:ext cx="8736463" cy="1143000"/>
          </a:xfrm>
          <a:prstGeom prst="rect">
            <a:avLst/>
          </a:prstGeom>
          <a:noFill/>
          <a:effectLst>
            <a:outerShdw dist="35921" dir="2700000" algn="ctr" rotWithShape="0">
              <a:srgbClr val="050954"/>
            </a:outerShdw>
          </a:effectLst>
        </p:spPr>
        <p:txBody>
          <a:bodyPr/>
          <a:lstStyle>
            <a:lvl1pPr algn="ctr">
              <a:defRPr sz="3200"/>
            </a:lvl1pPr>
          </a:lstStyle>
          <a:p>
            <a:r>
              <a:rPr lang="zh-CN" altLang="en-US"/>
              <a:t>单击此处编辑母版标题样式</a:t>
            </a:r>
            <a:endParaRPr lang="zh-CN" altLang="en-US"/>
          </a:p>
        </p:txBody>
      </p:sp>
      <p:pic>
        <p:nvPicPr>
          <p:cNvPr id="6"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119263" y="1484786"/>
            <a:ext cx="6459199" cy="4467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random/>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userDrawn="1">
  <p:cSld name="11_标题幻灯片">
    <p:spTree>
      <p:nvGrpSpPr>
        <p:cNvPr id="1" name=""/>
        <p:cNvGrpSpPr/>
        <p:nvPr/>
      </p:nvGrpSpPr>
      <p:grpSpPr>
        <a:xfrm>
          <a:off x="0" y="0"/>
          <a:ext cx="0" cy="0"/>
          <a:chOff x="0" y="0"/>
          <a:chExt cx="0" cy="0"/>
        </a:xfrm>
      </p:grpSpPr>
      <p:sp>
        <p:nvSpPr>
          <p:cNvPr id="3" name="Rectangle 2"/>
          <p:cNvSpPr>
            <a:spLocks noChangeArrowheads="1"/>
          </p:cNvSpPr>
          <p:nvPr/>
        </p:nvSpPr>
        <p:spPr bwMode="white">
          <a:xfrm>
            <a:off x="819044" y="1270000"/>
            <a:ext cx="10844388" cy="1727200"/>
          </a:xfrm>
          <a:prstGeom prst="rect">
            <a:avLst/>
          </a:prstGeom>
          <a:noFill/>
          <a:ln w="9525">
            <a:noFill/>
            <a:miter lim="800000"/>
          </a:ln>
          <a:effectLst>
            <a:outerShdw dist="35921" dir="2700000" algn="ctr" rotWithShape="0">
              <a:srgbClr val="050954"/>
            </a:outerShdw>
          </a:effec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schemeClr val="bg1"/>
              </a:solidFill>
              <a:effectLst/>
              <a:uLnTx/>
              <a:uFillTx/>
              <a:latin typeface="Times New Roman" panose="02020603050405020304" pitchFamily="18" charset="0"/>
              <a:ea typeface="楷体_GB2312" panose="02010609030101010101" pitchFamily="49" charset="-122"/>
              <a:cs typeface="+mn-cs"/>
            </a:endParaRPr>
          </a:p>
        </p:txBody>
      </p:sp>
      <p:pic>
        <p:nvPicPr>
          <p:cNvPr id="2051" name="图片 1" descr="内页 拷贝.jpg"/>
          <p:cNvPicPr>
            <a:picLocks noChangeAspect="1"/>
          </p:cNvPicPr>
          <p:nvPr userDrawn="1"/>
        </p:nvPicPr>
        <p:blipFill>
          <a:blip r:embed="rId2"/>
          <a:stretch>
            <a:fillRect/>
          </a:stretch>
        </p:blipFill>
        <p:spPr>
          <a:xfrm>
            <a:off x="0" y="0"/>
            <a:ext cx="12190413" cy="6858000"/>
          </a:xfrm>
          <a:prstGeom prst="rect">
            <a:avLst/>
          </a:prstGeom>
          <a:noFill/>
          <a:ln w="9525">
            <a:noFill/>
          </a:ln>
        </p:spPr>
      </p:pic>
      <p:sp>
        <p:nvSpPr>
          <p:cNvPr id="444419" name="Rectangle 3"/>
          <p:cNvSpPr>
            <a:spLocks noGrp="1" noChangeArrowheads="1"/>
          </p:cNvSpPr>
          <p:nvPr>
            <p:ph type="ctrTitle"/>
          </p:nvPr>
        </p:nvSpPr>
        <p:spPr>
          <a:xfrm>
            <a:off x="1782001" y="1219200"/>
            <a:ext cx="8736463" cy="1143000"/>
          </a:xfrm>
          <a:prstGeom prst="rect">
            <a:avLst/>
          </a:prstGeom>
          <a:noFill/>
          <a:effectLst>
            <a:outerShdw dist="35921" dir="2700000" algn="ctr" rotWithShape="0">
              <a:srgbClr val="050954"/>
            </a:outerShdw>
          </a:effectLst>
        </p:spPr>
        <p:txBody>
          <a:bodyPr/>
          <a:lstStyle>
            <a:lvl1pPr algn="ctr">
              <a:defRPr sz="3200"/>
            </a:lvl1pPr>
          </a:lstStyle>
          <a:p>
            <a:r>
              <a:rPr lang="zh-CN" altLang="en-US"/>
              <a:t>单击此处编辑母版标题样式</a:t>
            </a:r>
            <a:endParaRPr lang="zh-CN" altLang="en-US"/>
          </a:p>
        </p:txBody>
      </p:sp>
      <p:pic>
        <p:nvPicPr>
          <p:cNvPr id="6"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119263" y="1484786"/>
            <a:ext cx="6459199" cy="4467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random/>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userDrawn="1">
  <p:cSld name="12_标题幻灯片">
    <p:spTree>
      <p:nvGrpSpPr>
        <p:cNvPr id="1" name=""/>
        <p:cNvGrpSpPr/>
        <p:nvPr/>
      </p:nvGrpSpPr>
      <p:grpSpPr>
        <a:xfrm>
          <a:off x="0" y="0"/>
          <a:ext cx="0" cy="0"/>
          <a:chOff x="0" y="0"/>
          <a:chExt cx="0" cy="0"/>
        </a:xfrm>
      </p:grpSpPr>
      <p:sp>
        <p:nvSpPr>
          <p:cNvPr id="3" name="Rectangle 2"/>
          <p:cNvSpPr>
            <a:spLocks noChangeArrowheads="1"/>
          </p:cNvSpPr>
          <p:nvPr/>
        </p:nvSpPr>
        <p:spPr bwMode="white">
          <a:xfrm>
            <a:off x="819044" y="1270000"/>
            <a:ext cx="10844388" cy="1727200"/>
          </a:xfrm>
          <a:prstGeom prst="rect">
            <a:avLst/>
          </a:prstGeom>
          <a:noFill/>
          <a:ln w="9525">
            <a:noFill/>
            <a:miter lim="800000"/>
          </a:ln>
          <a:effectLst>
            <a:outerShdw dist="35921" dir="2700000" algn="ctr" rotWithShape="0">
              <a:srgbClr val="050954"/>
            </a:outerShdw>
          </a:effec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schemeClr val="bg1"/>
              </a:solidFill>
              <a:effectLst/>
              <a:uLnTx/>
              <a:uFillTx/>
              <a:latin typeface="Times New Roman" panose="02020603050405020304" pitchFamily="18" charset="0"/>
              <a:ea typeface="楷体_GB2312" panose="02010609030101010101" pitchFamily="49" charset="-122"/>
              <a:cs typeface="+mn-cs"/>
            </a:endParaRPr>
          </a:p>
        </p:txBody>
      </p:sp>
      <p:pic>
        <p:nvPicPr>
          <p:cNvPr id="2051" name="图片 1" descr="内页 拷贝.jpg"/>
          <p:cNvPicPr>
            <a:picLocks noChangeAspect="1"/>
          </p:cNvPicPr>
          <p:nvPr userDrawn="1"/>
        </p:nvPicPr>
        <p:blipFill>
          <a:blip r:embed="rId2"/>
          <a:stretch>
            <a:fillRect/>
          </a:stretch>
        </p:blipFill>
        <p:spPr>
          <a:xfrm>
            <a:off x="0" y="0"/>
            <a:ext cx="12190413" cy="6858000"/>
          </a:xfrm>
          <a:prstGeom prst="rect">
            <a:avLst/>
          </a:prstGeom>
          <a:noFill/>
          <a:ln w="9525">
            <a:noFill/>
          </a:ln>
        </p:spPr>
      </p:pic>
      <p:sp>
        <p:nvSpPr>
          <p:cNvPr id="444419" name="Rectangle 3"/>
          <p:cNvSpPr>
            <a:spLocks noGrp="1" noChangeArrowheads="1"/>
          </p:cNvSpPr>
          <p:nvPr>
            <p:ph type="ctrTitle"/>
          </p:nvPr>
        </p:nvSpPr>
        <p:spPr>
          <a:xfrm>
            <a:off x="1782001" y="1219200"/>
            <a:ext cx="8736463" cy="1143000"/>
          </a:xfrm>
          <a:prstGeom prst="rect">
            <a:avLst/>
          </a:prstGeom>
          <a:noFill/>
          <a:effectLst>
            <a:outerShdw dist="35921" dir="2700000" algn="ctr" rotWithShape="0">
              <a:srgbClr val="050954"/>
            </a:outerShdw>
          </a:effectLst>
        </p:spPr>
        <p:txBody>
          <a:bodyPr/>
          <a:lstStyle>
            <a:lvl1pPr algn="ctr">
              <a:defRPr sz="3200"/>
            </a:lvl1pPr>
          </a:lstStyle>
          <a:p>
            <a:r>
              <a:rPr lang="zh-CN" altLang="en-US"/>
              <a:t>单击此处编辑母版标题样式</a:t>
            </a:r>
            <a:endParaRPr lang="zh-CN" altLang="en-US"/>
          </a:p>
        </p:txBody>
      </p:sp>
      <p:pic>
        <p:nvPicPr>
          <p:cNvPr id="6"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119263" y="1484786"/>
            <a:ext cx="6459199" cy="4467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random/>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19_标题和内容">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userDrawn="1">
  <p:cSld name="13_标题幻灯片">
    <p:spTree>
      <p:nvGrpSpPr>
        <p:cNvPr id="1" name=""/>
        <p:cNvGrpSpPr/>
        <p:nvPr/>
      </p:nvGrpSpPr>
      <p:grpSpPr>
        <a:xfrm>
          <a:off x="0" y="0"/>
          <a:ext cx="0" cy="0"/>
          <a:chOff x="0" y="0"/>
          <a:chExt cx="0" cy="0"/>
        </a:xfrm>
      </p:grpSpPr>
      <p:sp>
        <p:nvSpPr>
          <p:cNvPr id="3" name="Rectangle 2"/>
          <p:cNvSpPr>
            <a:spLocks noChangeArrowheads="1"/>
          </p:cNvSpPr>
          <p:nvPr/>
        </p:nvSpPr>
        <p:spPr bwMode="white">
          <a:xfrm>
            <a:off x="819044" y="1270000"/>
            <a:ext cx="10844388" cy="1727200"/>
          </a:xfrm>
          <a:prstGeom prst="rect">
            <a:avLst/>
          </a:prstGeom>
          <a:noFill/>
          <a:ln w="9525">
            <a:noFill/>
            <a:miter lim="800000"/>
          </a:ln>
          <a:effectLst>
            <a:outerShdw dist="35921" dir="2700000" algn="ctr" rotWithShape="0">
              <a:srgbClr val="050954"/>
            </a:outerShdw>
          </a:effec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schemeClr val="bg1"/>
              </a:solidFill>
              <a:effectLst/>
              <a:uLnTx/>
              <a:uFillTx/>
              <a:latin typeface="Times New Roman" panose="02020603050405020304" pitchFamily="18" charset="0"/>
              <a:ea typeface="楷体_GB2312" panose="02010609030101010101" pitchFamily="49" charset="-122"/>
              <a:cs typeface="+mn-cs"/>
            </a:endParaRPr>
          </a:p>
        </p:txBody>
      </p:sp>
      <p:pic>
        <p:nvPicPr>
          <p:cNvPr id="2051" name="图片 1" descr="内页 拷贝.jpg"/>
          <p:cNvPicPr>
            <a:picLocks noChangeAspect="1"/>
          </p:cNvPicPr>
          <p:nvPr userDrawn="1"/>
        </p:nvPicPr>
        <p:blipFill>
          <a:blip r:embed="rId2"/>
          <a:stretch>
            <a:fillRect/>
          </a:stretch>
        </p:blipFill>
        <p:spPr>
          <a:xfrm>
            <a:off x="0" y="0"/>
            <a:ext cx="12190413" cy="6858000"/>
          </a:xfrm>
          <a:prstGeom prst="rect">
            <a:avLst/>
          </a:prstGeom>
          <a:noFill/>
          <a:ln w="9525">
            <a:noFill/>
          </a:ln>
        </p:spPr>
      </p:pic>
      <p:sp>
        <p:nvSpPr>
          <p:cNvPr id="444419" name="Rectangle 3"/>
          <p:cNvSpPr>
            <a:spLocks noGrp="1" noChangeArrowheads="1"/>
          </p:cNvSpPr>
          <p:nvPr>
            <p:ph type="ctrTitle"/>
          </p:nvPr>
        </p:nvSpPr>
        <p:spPr>
          <a:xfrm>
            <a:off x="1782001" y="1219200"/>
            <a:ext cx="8736463" cy="1143000"/>
          </a:xfrm>
          <a:prstGeom prst="rect">
            <a:avLst/>
          </a:prstGeom>
          <a:noFill/>
          <a:effectLst>
            <a:outerShdw dist="35921" dir="2700000" algn="ctr" rotWithShape="0">
              <a:srgbClr val="050954"/>
            </a:outerShdw>
          </a:effectLst>
        </p:spPr>
        <p:txBody>
          <a:bodyPr/>
          <a:lstStyle>
            <a:lvl1pPr algn="ctr">
              <a:defRPr sz="3200"/>
            </a:lvl1pPr>
          </a:lstStyle>
          <a:p>
            <a:r>
              <a:rPr lang="zh-CN" altLang="en-US"/>
              <a:t>单击此处编辑母版标题样式</a:t>
            </a:r>
            <a:endParaRPr lang="zh-CN" altLang="en-US"/>
          </a:p>
        </p:txBody>
      </p:sp>
      <p:pic>
        <p:nvPicPr>
          <p:cNvPr id="6"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119263" y="1484786"/>
            <a:ext cx="6459199" cy="4467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random/>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userDrawn="1">
  <p:cSld name="14_标题幻灯片">
    <p:spTree>
      <p:nvGrpSpPr>
        <p:cNvPr id="1" name=""/>
        <p:cNvGrpSpPr/>
        <p:nvPr/>
      </p:nvGrpSpPr>
      <p:grpSpPr>
        <a:xfrm>
          <a:off x="0" y="0"/>
          <a:ext cx="0" cy="0"/>
          <a:chOff x="0" y="0"/>
          <a:chExt cx="0" cy="0"/>
        </a:xfrm>
      </p:grpSpPr>
      <p:sp>
        <p:nvSpPr>
          <p:cNvPr id="3" name="Rectangle 2"/>
          <p:cNvSpPr>
            <a:spLocks noChangeArrowheads="1"/>
          </p:cNvSpPr>
          <p:nvPr/>
        </p:nvSpPr>
        <p:spPr bwMode="white">
          <a:xfrm>
            <a:off x="819044" y="1270000"/>
            <a:ext cx="10844388" cy="1727200"/>
          </a:xfrm>
          <a:prstGeom prst="rect">
            <a:avLst/>
          </a:prstGeom>
          <a:noFill/>
          <a:ln w="9525">
            <a:noFill/>
            <a:miter lim="800000"/>
          </a:ln>
          <a:effectLst>
            <a:outerShdw dist="35921" dir="2700000" algn="ctr" rotWithShape="0">
              <a:srgbClr val="050954"/>
            </a:outerShdw>
          </a:effec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schemeClr val="bg1"/>
              </a:solidFill>
              <a:effectLst/>
              <a:uLnTx/>
              <a:uFillTx/>
              <a:latin typeface="Times New Roman" panose="02020603050405020304" pitchFamily="18" charset="0"/>
              <a:ea typeface="楷体_GB2312" panose="02010609030101010101" pitchFamily="49" charset="-122"/>
              <a:cs typeface="+mn-cs"/>
            </a:endParaRPr>
          </a:p>
        </p:txBody>
      </p:sp>
      <p:pic>
        <p:nvPicPr>
          <p:cNvPr id="2051" name="图片 1" descr="内页 拷贝.jpg"/>
          <p:cNvPicPr>
            <a:picLocks noChangeAspect="1"/>
          </p:cNvPicPr>
          <p:nvPr userDrawn="1"/>
        </p:nvPicPr>
        <p:blipFill>
          <a:blip r:embed="rId2"/>
          <a:stretch>
            <a:fillRect/>
          </a:stretch>
        </p:blipFill>
        <p:spPr>
          <a:xfrm>
            <a:off x="0" y="0"/>
            <a:ext cx="12190413" cy="6858000"/>
          </a:xfrm>
          <a:prstGeom prst="rect">
            <a:avLst/>
          </a:prstGeom>
          <a:noFill/>
          <a:ln w="9525">
            <a:noFill/>
          </a:ln>
        </p:spPr>
      </p:pic>
      <p:sp>
        <p:nvSpPr>
          <p:cNvPr id="444419" name="Rectangle 3"/>
          <p:cNvSpPr>
            <a:spLocks noGrp="1" noChangeArrowheads="1"/>
          </p:cNvSpPr>
          <p:nvPr>
            <p:ph type="ctrTitle"/>
          </p:nvPr>
        </p:nvSpPr>
        <p:spPr>
          <a:xfrm>
            <a:off x="1782001" y="1219200"/>
            <a:ext cx="8736463" cy="1143000"/>
          </a:xfrm>
          <a:prstGeom prst="rect">
            <a:avLst/>
          </a:prstGeom>
          <a:noFill/>
          <a:effectLst>
            <a:outerShdw dist="35921" dir="2700000" algn="ctr" rotWithShape="0">
              <a:srgbClr val="050954"/>
            </a:outerShdw>
          </a:effectLst>
        </p:spPr>
        <p:txBody>
          <a:bodyPr/>
          <a:lstStyle>
            <a:lvl1pPr algn="ctr">
              <a:defRPr sz="3200"/>
            </a:lvl1pPr>
          </a:lstStyle>
          <a:p>
            <a:r>
              <a:rPr lang="zh-CN" altLang="en-US"/>
              <a:t>单击此处编辑母版标题样式</a:t>
            </a:r>
            <a:endParaRPr lang="zh-CN" altLang="en-US"/>
          </a:p>
        </p:txBody>
      </p:sp>
      <p:pic>
        <p:nvPicPr>
          <p:cNvPr id="6"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119263" y="1484786"/>
            <a:ext cx="6459199" cy="4467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random/>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cSld name="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4338" y="188913"/>
            <a:ext cx="11566077" cy="654050"/>
          </a:xfrm>
        </p:spPr>
        <p:txBody>
          <a:bodyPr/>
          <a:lstStyle/>
          <a:p>
            <a:r>
              <a:rPr lang="zh-CN" altLang="en-US" noProof="1"/>
              <a:t>单击此处编辑母版标题样式</a:t>
            </a:r>
            <a:endParaRPr lang="zh-CN" altLang="en-US" noProof="1"/>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cxnSp>
        <p:nvCxnSpPr>
          <p:cNvPr id="2" name="直接连接符 5"/>
          <p:cNvCxnSpPr>
            <a:cxnSpLocks noChangeShapeType="1"/>
          </p:cNvCxnSpPr>
          <p:nvPr userDrawn="1"/>
        </p:nvCxnSpPr>
        <p:spPr bwMode="auto">
          <a:xfrm>
            <a:off x="0" y="734786"/>
            <a:ext cx="12190413" cy="1134"/>
          </a:xfrm>
          <a:prstGeom prst="line">
            <a:avLst/>
          </a:prstGeom>
          <a:noFill/>
          <a:ln w="50800">
            <a:solidFill>
              <a:srgbClr val="808080"/>
            </a:solidFill>
            <a:round/>
          </a:ln>
        </p:spPr>
      </p:cxnSp>
      <p:sp>
        <p:nvSpPr>
          <p:cNvPr id="3" name="TextBox 86"/>
          <p:cNvSpPr txBox="1">
            <a:spLocks noChangeArrowheads="1"/>
          </p:cNvSpPr>
          <p:nvPr/>
        </p:nvSpPr>
        <p:spPr bwMode="auto">
          <a:xfrm>
            <a:off x="746784" y="6515554"/>
            <a:ext cx="10971976" cy="309334"/>
          </a:xfrm>
          <a:prstGeom prst="rect">
            <a:avLst/>
          </a:prstGeom>
          <a:solidFill>
            <a:schemeClr val="bg1"/>
          </a:solidFill>
          <a:ln>
            <a:noFill/>
          </a:ln>
        </p:spPr>
        <p:txBody>
          <a:bodyPr lIns="77742" tIns="38871" rIns="77742" bIns="38871">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lnSpc>
                <a:spcPct val="150000"/>
              </a:lnSpc>
              <a:defRPr/>
            </a:pPr>
            <a:r>
              <a:rPr lang="en-US" altLang="zh-CN" sz="900" noProof="1">
                <a:solidFill>
                  <a:srgbClr val="A6A6A6"/>
                </a:solidFill>
                <a:latin typeface="微软雅黑" panose="020B0503020204020204" pitchFamily="34" charset="-122"/>
                <a:ea typeface="微软雅黑" panose="020B0503020204020204" pitchFamily="34" charset="-122"/>
              </a:rPr>
              <a:t>PLANNING AND DESIGN OF JIANGNAN MUNICIPAL ROAD IN HONGYA COUNTY  </a:t>
            </a:r>
            <a:r>
              <a:rPr lang="zh-CN" altLang="en-US" sz="1000" noProof="1">
                <a:solidFill>
                  <a:srgbClr val="7F7F7F"/>
                </a:solidFill>
                <a:latin typeface="微软雅黑" panose="020B0503020204020204" pitchFamily="34" charset="-122"/>
                <a:ea typeface="微软雅黑" panose="020B0503020204020204" pitchFamily="34" charset="-122"/>
              </a:rPr>
              <a:t>洪雅县江南市政道路方案规划设计 </a:t>
            </a:r>
            <a:endParaRPr lang="zh-CN" altLang="en-US" sz="1000" noProof="1">
              <a:solidFill>
                <a:srgbClr val="7F7F7F"/>
              </a:solidFill>
              <a:latin typeface="微软雅黑" panose="020B0503020204020204" pitchFamily="34" charset="-122"/>
              <a:ea typeface="微软雅黑" panose="020B0503020204020204" pitchFamily="34" charset="-122"/>
            </a:endParaRPr>
          </a:p>
        </p:txBody>
      </p:sp>
      <p:sp>
        <p:nvSpPr>
          <p:cNvPr id="4" name="Slide Number Placeholder 6"/>
          <p:cNvSpPr>
            <a:spLocks noGrp="1"/>
          </p:cNvSpPr>
          <p:nvPr>
            <p:ph type="sldNum" sz="quarter" idx="10"/>
          </p:nvPr>
        </p:nvSpPr>
        <p:spPr>
          <a:xfrm>
            <a:off x="11573636" y="6505349"/>
            <a:ext cx="616777" cy="341312"/>
          </a:xfrm>
        </p:spPr>
        <p:txBody>
          <a:bodyPr/>
          <a:lstStyle>
            <a:lvl1pPr>
              <a:defRPr/>
            </a:lvl1pPr>
          </a:lstStyle>
          <a:p>
            <a:fld id="{79C1F5E2-B70E-475E-9453-3CD3BAF2E8B2}" type="slidenum">
              <a:rPr lang="zh-CN" altLang="en-US"/>
            </a:fld>
            <a:endParaRPr lang="zh-CN" altLang="en-US"/>
          </a:p>
        </p:txBody>
      </p:sp>
      <p:sp>
        <p:nvSpPr>
          <p:cNvPr id="5" name="日期占位符 1"/>
          <p:cNvSpPr>
            <a:spLocks noGrp="1"/>
          </p:cNvSpPr>
          <p:nvPr>
            <p:ph type="dt" sz="half" idx="11"/>
          </p:nvPr>
        </p:nvSpPr>
        <p:spPr/>
        <p:txBody>
          <a:bodyPr/>
          <a:lstStyle>
            <a:lvl1pPr>
              <a:defRPr/>
            </a:lvl1pPr>
          </a:lstStyle>
          <a:p>
            <a:pPr>
              <a:defRPr/>
            </a:pPr>
            <a:endParaRPr lang="zh-CN" altLang="en-US"/>
          </a:p>
        </p:txBody>
      </p:sp>
      <p:sp>
        <p:nvSpPr>
          <p:cNvPr id="6" name="页脚占位符 2"/>
          <p:cNvSpPr>
            <a:spLocks noGrp="1"/>
          </p:cNvSpPr>
          <p:nvPr>
            <p:ph type="ftr" sz="quarter" idx="12"/>
          </p:nvPr>
        </p:nvSpPr>
        <p:spPr/>
        <p:txBody>
          <a:bodyPr/>
          <a:lstStyle>
            <a:lvl1pPr>
              <a:defRPr/>
            </a:lvl1pPr>
          </a:lstStyle>
          <a:p>
            <a:pPr>
              <a:defRPr/>
            </a:pPr>
            <a:endParaRPr lang="zh-CN" alt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showMasterSp="0">
  <p:cSld name="Title Slide">
    <p:spTree>
      <p:nvGrpSpPr>
        <p:cNvPr id="1" name=""/>
        <p:cNvGrpSpPr/>
        <p:nvPr/>
      </p:nvGrpSpPr>
      <p:grpSpPr>
        <a:xfrm>
          <a:off x="0" y="0"/>
          <a:ext cx="0" cy="0"/>
          <a:chOff x="0" y="0"/>
          <a:chExt cx="0" cy="0"/>
        </a:xfrm>
      </p:grpSpPr>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空白">
    <p:spTree>
      <p:nvGrpSpPr>
        <p:cNvPr id="1" name=""/>
        <p:cNvGrpSpPr/>
        <p:nvPr/>
      </p:nvGrpSpPr>
      <p:grpSpPr>
        <a:xfrm>
          <a:off x="0" y="0"/>
          <a:ext cx="0" cy="0"/>
          <a:chOff x="0" y="0"/>
          <a:chExt cx="0" cy="0"/>
        </a:xfrm>
      </p:grpSpPr>
      <p:pic>
        <p:nvPicPr>
          <p:cNvPr id="6" name="图片 19"/>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121177"/>
            <a:ext cx="12192655" cy="352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p:cNvSpPr/>
          <p:nvPr userDrawn="1"/>
        </p:nvSpPr>
        <p:spPr bwMode="auto">
          <a:xfrm>
            <a:off x="174071" y="555869"/>
            <a:ext cx="276466" cy="219951"/>
          </a:xfrm>
          <a:prstGeom prst="rect">
            <a:avLst/>
          </a:prstGeom>
          <a:solidFill>
            <a:srgbClr val="1E9D8C"/>
          </a:solidFill>
          <a:ln w="9525" cap="flat" cmpd="sng" algn="ctr">
            <a:noFill/>
            <a:prstDash val="solid"/>
            <a:round/>
            <a:headEnd type="none" w="med" len="med"/>
            <a:tailEnd type="none" w="med" len="med"/>
          </a:ln>
          <a:effectLst/>
        </p:spPr>
        <p:txBody>
          <a:bodyPr rtlCol="0" anchor="ctr"/>
          <a:lstStyle/>
          <a:p>
            <a:pPr marL="0" marR="0" indent="0" algn="ctr" defTabSz="914400" rtl="0" eaLnBrk="0" fontAlgn="base" latinLnBrk="0" hangingPunct="0">
              <a:lnSpc>
                <a:spcPct val="100000"/>
              </a:lnSpc>
              <a:spcBef>
                <a:spcPct val="0"/>
              </a:spcBef>
              <a:spcAft>
                <a:spcPct val="0"/>
              </a:spcAft>
              <a:buClrTx/>
              <a:buSzTx/>
              <a:buFontTx/>
              <a:buNone/>
            </a:pPr>
            <a:endParaRPr kumimoji="0" lang="zh-CN" altLang="en-US" sz="2565"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mn-ea"/>
            </a:endParaRPr>
          </a:p>
        </p:txBody>
      </p:sp>
      <p:sp>
        <p:nvSpPr>
          <p:cNvPr id="11" name="内容占位符 10"/>
          <p:cNvSpPr>
            <a:spLocks noGrp="1"/>
          </p:cNvSpPr>
          <p:nvPr>
            <p:ph sz="quarter" idx="10"/>
          </p:nvPr>
        </p:nvSpPr>
        <p:spPr>
          <a:xfrm>
            <a:off x="450537" y="555988"/>
            <a:ext cx="1433527" cy="291232"/>
          </a:xfrm>
        </p:spPr>
        <p:txBody>
          <a:bodyPr>
            <a:noAutofit/>
          </a:bodyPr>
          <a:lstStyle>
            <a:lvl1pPr marL="0" indent="0">
              <a:buNone/>
              <a:defRPr sz="1285" b="1">
                <a:latin typeface="微软雅黑" panose="020B0503020204020204" pitchFamily="34" charset="-122"/>
                <a:ea typeface="微软雅黑" panose="020B0503020204020204" pitchFamily="34" charset="-122"/>
              </a:defRPr>
            </a:lvl1pPr>
          </a:lstStyle>
          <a:p>
            <a:pPr lvl="0"/>
            <a:endParaRPr lang="zh-CN" altLang="en-US" dirty="0"/>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_空白">
    <p:spTree>
      <p:nvGrpSpPr>
        <p:cNvPr id="1" name=""/>
        <p:cNvGrpSpPr/>
        <p:nvPr/>
      </p:nvGrpSpPr>
      <p:grpSpPr>
        <a:xfrm>
          <a:off x="0" y="0"/>
          <a:ext cx="0" cy="0"/>
          <a:chOff x="0" y="0"/>
          <a:chExt cx="0" cy="0"/>
        </a:xfrm>
      </p:grpSpPr>
      <p:pic>
        <p:nvPicPr>
          <p:cNvPr id="6" name="图片 19"/>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2958142"/>
            <a:ext cx="12192655" cy="940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空白">
    <p:spTree>
      <p:nvGrpSpPr>
        <p:cNvPr id="1" name=""/>
        <p:cNvGrpSpPr/>
        <p:nvPr/>
      </p:nvGrpSpPr>
      <p:grpSpPr>
        <a:xfrm>
          <a:off x="0" y="0"/>
          <a:ext cx="0" cy="0"/>
          <a:chOff x="0" y="0"/>
          <a:chExt cx="0" cy="0"/>
        </a:xfrm>
      </p:grpSpPr>
      <p:pic>
        <p:nvPicPr>
          <p:cNvPr id="9" name="图片 8"/>
          <p:cNvPicPr>
            <a:picLocks noChangeAspect="1"/>
          </p:cNvPicPr>
          <p:nvPr userDrawn="1"/>
        </p:nvPicPr>
        <p:blipFill rotWithShape="1">
          <a:blip r:embed="rId2" cstate="print">
            <a:extLst>
              <a:ext uri="{BEBA8EAE-BF5A-486C-A8C5-ECC9F3942E4B}">
                <a14:imgProps xmlns:a14="http://schemas.microsoft.com/office/drawing/2010/main">
                  <a14:imgLayer r:embed="rId3">
                    <a14:imgEffect>
                      <a14:saturation sat="33000"/>
                    </a14:imgEffect>
                  </a14:imgLayer>
                </a14:imgProps>
              </a:ext>
            </a:extLst>
          </a:blip>
          <a:srcRect/>
          <a:stretch>
            <a:fillRect/>
          </a:stretch>
        </p:blipFill>
        <p:spPr>
          <a:xfrm>
            <a:off x="1994139" y="498295"/>
            <a:ext cx="7577212" cy="6298016"/>
          </a:xfrm>
          <a:prstGeom prst="rect">
            <a:avLst/>
          </a:prstGeom>
        </p:spPr>
      </p:pic>
      <p:sp>
        <p:nvSpPr>
          <p:cNvPr id="2" name="矩形 1"/>
          <p:cNvSpPr/>
          <p:nvPr userDrawn="1"/>
        </p:nvSpPr>
        <p:spPr bwMode="auto">
          <a:xfrm>
            <a:off x="1451445" y="496927"/>
            <a:ext cx="8408896" cy="6361277"/>
          </a:xfrm>
          <a:prstGeom prst="rect">
            <a:avLst/>
          </a:prstGeom>
          <a:solidFill>
            <a:schemeClr val="bg1">
              <a:alpha val="34000"/>
            </a:schemeClr>
          </a:solidFill>
          <a:ln w="9525" cap="flat" cmpd="sng" algn="ctr">
            <a:noFill/>
            <a:prstDash val="solid"/>
            <a:round/>
            <a:headEnd type="none" w="med" len="med"/>
            <a:tailEnd type="none" w="med" len="med"/>
          </a:ln>
          <a:effectLst>
            <a:outerShdw dist="35921" dir="2700000" algn="ctr" rotWithShape="0">
              <a:schemeClr val="bg2"/>
            </a:outerShdw>
          </a:effectLst>
        </p:spPr>
        <p:txBody>
          <a:bodyPr rot="0" spcFirstLastPara="0" vertOverflow="overflow" horzOverflow="overflow" vert="horz" wrap="square" lIns="58653" tIns="29326" rIns="58653" bIns="29326" numCol="1" spcCol="0" rtlCol="0" fromWordArt="0" anchor="ctr" anchorCtr="0" forceAA="0" compatLnSpc="1">
            <a:noAutofit/>
          </a:bodyPr>
          <a:lstStyle/>
          <a:p>
            <a:pPr marL="0" marR="0" indent="0" algn="ctr" defTabSz="914400" rtl="0" eaLnBrk="0" fontAlgn="base" latinLnBrk="0" hangingPunct="0">
              <a:lnSpc>
                <a:spcPct val="100000"/>
              </a:lnSpc>
              <a:spcBef>
                <a:spcPct val="0"/>
              </a:spcBef>
              <a:spcAft>
                <a:spcPct val="0"/>
              </a:spcAft>
              <a:buClrTx/>
              <a:buSzTx/>
              <a:buFontTx/>
              <a:buNone/>
            </a:pPr>
            <a:endParaRPr kumimoji="0" lang="zh-CN" altLang="en-US" sz="2565"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mn-ea"/>
            </a:endParaRPr>
          </a:p>
        </p:txBody>
      </p:sp>
      <p:pic>
        <p:nvPicPr>
          <p:cNvPr id="6" name="图片 19"/>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 y="121177"/>
            <a:ext cx="12192655" cy="352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p:cNvSpPr/>
          <p:nvPr userDrawn="1"/>
        </p:nvSpPr>
        <p:spPr bwMode="auto">
          <a:xfrm>
            <a:off x="174071" y="555869"/>
            <a:ext cx="276466" cy="219951"/>
          </a:xfrm>
          <a:prstGeom prst="rect">
            <a:avLst/>
          </a:prstGeom>
          <a:solidFill>
            <a:srgbClr val="1E9D8C"/>
          </a:solidFill>
          <a:ln w="9525" cap="flat" cmpd="sng" algn="ctr">
            <a:noFill/>
            <a:prstDash val="solid"/>
            <a:round/>
            <a:headEnd type="none" w="med" len="med"/>
            <a:tailEnd type="none" w="med" len="med"/>
          </a:ln>
          <a:effectLst/>
        </p:spPr>
        <p:txBody>
          <a:bodyPr rtlCol="0" anchor="ctr"/>
          <a:lstStyle/>
          <a:p>
            <a:pPr marL="0" marR="0" indent="0" algn="ctr" defTabSz="914400" rtl="0" eaLnBrk="0" fontAlgn="base" latinLnBrk="0" hangingPunct="0">
              <a:lnSpc>
                <a:spcPct val="100000"/>
              </a:lnSpc>
              <a:spcBef>
                <a:spcPct val="0"/>
              </a:spcBef>
              <a:spcAft>
                <a:spcPct val="0"/>
              </a:spcAft>
              <a:buClrTx/>
              <a:buSzTx/>
              <a:buFontTx/>
              <a:buNone/>
            </a:pPr>
            <a:endParaRPr kumimoji="0" lang="zh-CN" altLang="en-US" sz="2565"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mn-ea"/>
            </a:endParaRPr>
          </a:p>
        </p:txBody>
      </p:sp>
      <p:sp>
        <p:nvSpPr>
          <p:cNvPr id="11" name="内容占位符 10"/>
          <p:cNvSpPr>
            <a:spLocks noGrp="1"/>
          </p:cNvSpPr>
          <p:nvPr>
            <p:ph sz="quarter" idx="10"/>
          </p:nvPr>
        </p:nvSpPr>
        <p:spPr>
          <a:xfrm>
            <a:off x="450537" y="555988"/>
            <a:ext cx="1433527" cy="291232"/>
          </a:xfrm>
        </p:spPr>
        <p:txBody>
          <a:bodyPr>
            <a:noAutofit/>
          </a:bodyPr>
          <a:lstStyle>
            <a:lvl1pPr marL="0" indent="0">
              <a:buNone/>
              <a:defRPr sz="1285" b="1">
                <a:latin typeface="微软雅黑" panose="020B0503020204020204" pitchFamily="34" charset="-122"/>
                <a:ea typeface="微软雅黑" panose="020B0503020204020204" pitchFamily="34" charset="-122"/>
              </a:defRPr>
            </a:lvl1pPr>
          </a:lstStyle>
          <a:p>
            <a:pPr lvl="0"/>
            <a:endParaRPr lang="zh-CN" altLang="en-US" dirty="0"/>
          </a:p>
        </p:txBody>
      </p:sp>
      <p:sp>
        <p:nvSpPr>
          <p:cNvPr id="8" name="任意多边形 7"/>
          <p:cNvSpPr/>
          <p:nvPr userDrawn="1"/>
        </p:nvSpPr>
        <p:spPr bwMode="auto">
          <a:xfrm>
            <a:off x="2580348" y="1765720"/>
            <a:ext cx="5851860" cy="4374587"/>
          </a:xfrm>
          <a:custGeom>
            <a:avLst/>
            <a:gdLst>
              <a:gd name="connsiteX0" fmla="*/ 3124200 w 7258050"/>
              <a:gd name="connsiteY0" fmla="*/ 0 h 6781800"/>
              <a:gd name="connsiteX1" fmla="*/ 7010400 w 7258050"/>
              <a:gd name="connsiteY1" fmla="*/ 895350 h 6781800"/>
              <a:gd name="connsiteX2" fmla="*/ 7258050 w 7258050"/>
              <a:gd name="connsiteY2" fmla="*/ 1266825 h 6781800"/>
              <a:gd name="connsiteX3" fmla="*/ 7105650 w 7258050"/>
              <a:gd name="connsiteY3" fmla="*/ 2143125 h 6781800"/>
              <a:gd name="connsiteX4" fmla="*/ 7105650 w 7258050"/>
              <a:gd name="connsiteY4" fmla="*/ 2590800 h 6781800"/>
              <a:gd name="connsiteX5" fmla="*/ 7029450 w 7258050"/>
              <a:gd name="connsiteY5" fmla="*/ 2981325 h 6781800"/>
              <a:gd name="connsiteX6" fmla="*/ 6686550 w 7258050"/>
              <a:gd name="connsiteY6" fmla="*/ 4991100 h 6781800"/>
              <a:gd name="connsiteX7" fmla="*/ 6505575 w 7258050"/>
              <a:gd name="connsiteY7" fmla="*/ 5705475 h 6781800"/>
              <a:gd name="connsiteX8" fmla="*/ 6362700 w 7258050"/>
              <a:gd name="connsiteY8" fmla="*/ 6572250 h 6781800"/>
              <a:gd name="connsiteX9" fmla="*/ 5972175 w 7258050"/>
              <a:gd name="connsiteY9" fmla="*/ 6781800 h 6781800"/>
              <a:gd name="connsiteX10" fmla="*/ 5381625 w 7258050"/>
              <a:gd name="connsiteY10" fmla="*/ 6638925 h 6781800"/>
              <a:gd name="connsiteX11" fmla="*/ 5648325 w 7258050"/>
              <a:gd name="connsiteY11" fmla="*/ 5762625 h 6781800"/>
              <a:gd name="connsiteX12" fmla="*/ 4305300 w 7258050"/>
              <a:gd name="connsiteY12" fmla="*/ 5267325 h 6781800"/>
              <a:gd name="connsiteX13" fmla="*/ 4029075 w 7258050"/>
              <a:gd name="connsiteY13" fmla="*/ 6162675 h 6781800"/>
              <a:gd name="connsiteX14" fmla="*/ 1238250 w 7258050"/>
              <a:gd name="connsiteY14" fmla="*/ 5067300 h 6781800"/>
              <a:gd name="connsiteX15" fmla="*/ 0 w 7258050"/>
              <a:gd name="connsiteY15" fmla="*/ 4457700 h 6781800"/>
              <a:gd name="connsiteX16" fmla="*/ 552450 w 7258050"/>
              <a:gd name="connsiteY16" fmla="*/ 3886200 h 6781800"/>
              <a:gd name="connsiteX17" fmla="*/ 1190625 w 7258050"/>
              <a:gd name="connsiteY17" fmla="*/ 3133725 h 6781800"/>
              <a:gd name="connsiteX18" fmla="*/ 1943100 w 7258050"/>
              <a:gd name="connsiteY18" fmla="*/ 2095500 h 6781800"/>
              <a:gd name="connsiteX19" fmla="*/ 2609850 w 7258050"/>
              <a:gd name="connsiteY19" fmla="*/ 1028700 h 6781800"/>
              <a:gd name="connsiteX20" fmla="*/ 3124200 w 7258050"/>
              <a:gd name="connsiteY20" fmla="*/ 0 h 6781800"/>
              <a:gd name="connsiteX0-1" fmla="*/ 3124200 w 7258050"/>
              <a:gd name="connsiteY0-2" fmla="*/ 0 h 6838950"/>
              <a:gd name="connsiteX1-3" fmla="*/ 7010400 w 7258050"/>
              <a:gd name="connsiteY1-4" fmla="*/ 895350 h 6838950"/>
              <a:gd name="connsiteX2-5" fmla="*/ 7258050 w 7258050"/>
              <a:gd name="connsiteY2-6" fmla="*/ 1266825 h 6838950"/>
              <a:gd name="connsiteX3-7" fmla="*/ 7105650 w 7258050"/>
              <a:gd name="connsiteY3-8" fmla="*/ 2143125 h 6838950"/>
              <a:gd name="connsiteX4-9" fmla="*/ 7105650 w 7258050"/>
              <a:gd name="connsiteY4-10" fmla="*/ 2590800 h 6838950"/>
              <a:gd name="connsiteX5-11" fmla="*/ 7029450 w 7258050"/>
              <a:gd name="connsiteY5-12" fmla="*/ 2981325 h 6838950"/>
              <a:gd name="connsiteX6-13" fmla="*/ 6686550 w 7258050"/>
              <a:gd name="connsiteY6-14" fmla="*/ 4991100 h 6838950"/>
              <a:gd name="connsiteX7-15" fmla="*/ 6505575 w 7258050"/>
              <a:gd name="connsiteY7-16" fmla="*/ 5705475 h 6838950"/>
              <a:gd name="connsiteX8-17" fmla="*/ 6362700 w 7258050"/>
              <a:gd name="connsiteY8-18" fmla="*/ 6572250 h 6838950"/>
              <a:gd name="connsiteX9-19" fmla="*/ 5934075 w 7258050"/>
              <a:gd name="connsiteY9-20" fmla="*/ 6838950 h 6838950"/>
              <a:gd name="connsiteX10-21" fmla="*/ 5381625 w 7258050"/>
              <a:gd name="connsiteY10-22" fmla="*/ 6638925 h 6838950"/>
              <a:gd name="connsiteX11-23" fmla="*/ 5648325 w 7258050"/>
              <a:gd name="connsiteY11-24" fmla="*/ 5762625 h 6838950"/>
              <a:gd name="connsiteX12-25" fmla="*/ 4305300 w 7258050"/>
              <a:gd name="connsiteY12-26" fmla="*/ 5267325 h 6838950"/>
              <a:gd name="connsiteX13-27" fmla="*/ 4029075 w 7258050"/>
              <a:gd name="connsiteY13-28" fmla="*/ 6162675 h 6838950"/>
              <a:gd name="connsiteX14-29" fmla="*/ 1238250 w 7258050"/>
              <a:gd name="connsiteY14-30" fmla="*/ 5067300 h 6838950"/>
              <a:gd name="connsiteX15-31" fmla="*/ 0 w 7258050"/>
              <a:gd name="connsiteY15-32" fmla="*/ 4457700 h 6838950"/>
              <a:gd name="connsiteX16-33" fmla="*/ 552450 w 7258050"/>
              <a:gd name="connsiteY16-34" fmla="*/ 3886200 h 6838950"/>
              <a:gd name="connsiteX17-35" fmla="*/ 1190625 w 7258050"/>
              <a:gd name="connsiteY17-36" fmla="*/ 3133725 h 6838950"/>
              <a:gd name="connsiteX18-37" fmla="*/ 1943100 w 7258050"/>
              <a:gd name="connsiteY18-38" fmla="*/ 2095500 h 6838950"/>
              <a:gd name="connsiteX19-39" fmla="*/ 2609850 w 7258050"/>
              <a:gd name="connsiteY19-40" fmla="*/ 1028700 h 6838950"/>
              <a:gd name="connsiteX20-41" fmla="*/ 3124200 w 7258050"/>
              <a:gd name="connsiteY20-42" fmla="*/ 0 h 6838950"/>
              <a:gd name="connsiteX0-43" fmla="*/ 3124200 w 7258050"/>
              <a:gd name="connsiteY0-44" fmla="*/ 0 h 6819900"/>
              <a:gd name="connsiteX1-45" fmla="*/ 7010400 w 7258050"/>
              <a:gd name="connsiteY1-46" fmla="*/ 895350 h 6819900"/>
              <a:gd name="connsiteX2-47" fmla="*/ 7258050 w 7258050"/>
              <a:gd name="connsiteY2-48" fmla="*/ 1266825 h 6819900"/>
              <a:gd name="connsiteX3-49" fmla="*/ 7105650 w 7258050"/>
              <a:gd name="connsiteY3-50" fmla="*/ 2143125 h 6819900"/>
              <a:gd name="connsiteX4-51" fmla="*/ 7105650 w 7258050"/>
              <a:gd name="connsiteY4-52" fmla="*/ 2590800 h 6819900"/>
              <a:gd name="connsiteX5-53" fmla="*/ 7029450 w 7258050"/>
              <a:gd name="connsiteY5-54" fmla="*/ 2981325 h 6819900"/>
              <a:gd name="connsiteX6-55" fmla="*/ 6686550 w 7258050"/>
              <a:gd name="connsiteY6-56" fmla="*/ 4991100 h 6819900"/>
              <a:gd name="connsiteX7-57" fmla="*/ 6505575 w 7258050"/>
              <a:gd name="connsiteY7-58" fmla="*/ 5705475 h 6819900"/>
              <a:gd name="connsiteX8-59" fmla="*/ 6362700 w 7258050"/>
              <a:gd name="connsiteY8-60" fmla="*/ 6572250 h 6819900"/>
              <a:gd name="connsiteX9-61" fmla="*/ 5934075 w 7258050"/>
              <a:gd name="connsiteY9-62" fmla="*/ 6819900 h 6819900"/>
              <a:gd name="connsiteX10-63" fmla="*/ 5381625 w 7258050"/>
              <a:gd name="connsiteY10-64" fmla="*/ 6638925 h 6819900"/>
              <a:gd name="connsiteX11-65" fmla="*/ 5648325 w 7258050"/>
              <a:gd name="connsiteY11-66" fmla="*/ 5762625 h 6819900"/>
              <a:gd name="connsiteX12-67" fmla="*/ 4305300 w 7258050"/>
              <a:gd name="connsiteY12-68" fmla="*/ 5267325 h 6819900"/>
              <a:gd name="connsiteX13-69" fmla="*/ 4029075 w 7258050"/>
              <a:gd name="connsiteY13-70" fmla="*/ 6162675 h 6819900"/>
              <a:gd name="connsiteX14-71" fmla="*/ 1238250 w 7258050"/>
              <a:gd name="connsiteY14-72" fmla="*/ 5067300 h 6819900"/>
              <a:gd name="connsiteX15-73" fmla="*/ 0 w 7258050"/>
              <a:gd name="connsiteY15-74" fmla="*/ 4457700 h 6819900"/>
              <a:gd name="connsiteX16-75" fmla="*/ 552450 w 7258050"/>
              <a:gd name="connsiteY16-76" fmla="*/ 3886200 h 6819900"/>
              <a:gd name="connsiteX17-77" fmla="*/ 1190625 w 7258050"/>
              <a:gd name="connsiteY17-78" fmla="*/ 3133725 h 6819900"/>
              <a:gd name="connsiteX18-79" fmla="*/ 1943100 w 7258050"/>
              <a:gd name="connsiteY18-80" fmla="*/ 2095500 h 6819900"/>
              <a:gd name="connsiteX19-81" fmla="*/ 2609850 w 7258050"/>
              <a:gd name="connsiteY19-82" fmla="*/ 1028700 h 6819900"/>
              <a:gd name="connsiteX20-83" fmla="*/ 3124200 w 7258050"/>
              <a:gd name="connsiteY20-84" fmla="*/ 0 h 6819900"/>
              <a:gd name="connsiteX0-85" fmla="*/ 3124200 w 7258050"/>
              <a:gd name="connsiteY0-86" fmla="*/ 0 h 6819900"/>
              <a:gd name="connsiteX1-87" fmla="*/ 7010400 w 7258050"/>
              <a:gd name="connsiteY1-88" fmla="*/ 895350 h 6819900"/>
              <a:gd name="connsiteX2-89" fmla="*/ 7258050 w 7258050"/>
              <a:gd name="connsiteY2-90" fmla="*/ 1266825 h 6819900"/>
              <a:gd name="connsiteX3-91" fmla="*/ 7105650 w 7258050"/>
              <a:gd name="connsiteY3-92" fmla="*/ 2143125 h 6819900"/>
              <a:gd name="connsiteX4-93" fmla="*/ 7105650 w 7258050"/>
              <a:gd name="connsiteY4-94" fmla="*/ 2590800 h 6819900"/>
              <a:gd name="connsiteX5-95" fmla="*/ 7029450 w 7258050"/>
              <a:gd name="connsiteY5-96" fmla="*/ 2981325 h 6819900"/>
              <a:gd name="connsiteX6-97" fmla="*/ 6686550 w 7258050"/>
              <a:gd name="connsiteY6-98" fmla="*/ 4991100 h 6819900"/>
              <a:gd name="connsiteX7-99" fmla="*/ 6505575 w 7258050"/>
              <a:gd name="connsiteY7-100" fmla="*/ 5705475 h 6819900"/>
              <a:gd name="connsiteX8-101" fmla="*/ 6362700 w 7258050"/>
              <a:gd name="connsiteY8-102" fmla="*/ 6572250 h 6819900"/>
              <a:gd name="connsiteX9-103" fmla="*/ 5934075 w 7258050"/>
              <a:gd name="connsiteY9-104" fmla="*/ 6819900 h 6819900"/>
              <a:gd name="connsiteX10-105" fmla="*/ 5391150 w 7258050"/>
              <a:gd name="connsiteY10-106" fmla="*/ 6648450 h 6819900"/>
              <a:gd name="connsiteX11-107" fmla="*/ 5648325 w 7258050"/>
              <a:gd name="connsiteY11-108" fmla="*/ 5762625 h 6819900"/>
              <a:gd name="connsiteX12-109" fmla="*/ 4305300 w 7258050"/>
              <a:gd name="connsiteY12-110" fmla="*/ 5267325 h 6819900"/>
              <a:gd name="connsiteX13-111" fmla="*/ 4029075 w 7258050"/>
              <a:gd name="connsiteY13-112" fmla="*/ 6162675 h 6819900"/>
              <a:gd name="connsiteX14-113" fmla="*/ 1238250 w 7258050"/>
              <a:gd name="connsiteY14-114" fmla="*/ 5067300 h 6819900"/>
              <a:gd name="connsiteX15-115" fmla="*/ 0 w 7258050"/>
              <a:gd name="connsiteY15-116" fmla="*/ 4457700 h 6819900"/>
              <a:gd name="connsiteX16-117" fmla="*/ 552450 w 7258050"/>
              <a:gd name="connsiteY16-118" fmla="*/ 3886200 h 6819900"/>
              <a:gd name="connsiteX17-119" fmla="*/ 1190625 w 7258050"/>
              <a:gd name="connsiteY17-120" fmla="*/ 3133725 h 6819900"/>
              <a:gd name="connsiteX18-121" fmla="*/ 1943100 w 7258050"/>
              <a:gd name="connsiteY18-122" fmla="*/ 2095500 h 6819900"/>
              <a:gd name="connsiteX19-123" fmla="*/ 2609850 w 7258050"/>
              <a:gd name="connsiteY19-124" fmla="*/ 1028700 h 6819900"/>
              <a:gd name="connsiteX20-125" fmla="*/ 3124200 w 7258050"/>
              <a:gd name="connsiteY20-126" fmla="*/ 0 h 68199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Lst>
            <a:rect l="l" t="t" r="r" b="b"/>
            <a:pathLst>
              <a:path w="7258050" h="6819900">
                <a:moveTo>
                  <a:pt x="3124200" y="0"/>
                </a:moveTo>
                <a:lnTo>
                  <a:pt x="7010400" y="895350"/>
                </a:lnTo>
                <a:lnTo>
                  <a:pt x="7258050" y="1266825"/>
                </a:lnTo>
                <a:lnTo>
                  <a:pt x="7105650" y="2143125"/>
                </a:lnTo>
                <a:lnTo>
                  <a:pt x="7105650" y="2590800"/>
                </a:lnTo>
                <a:lnTo>
                  <a:pt x="7029450" y="2981325"/>
                </a:lnTo>
                <a:lnTo>
                  <a:pt x="6686550" y="4991100"/>
                </a:lnTo>
                <a:lnTo>
                  <a:pt x="6505575" y="5705475"/>
                </a:lnTo>
                <a:lnTo>
                  <a:pt x="6362700" y="6572250"/>
                </a:lnTo>
                <a:lnTo>
                  <a:pt x="5934075" y="6819900"/>
                </a:lnTo>
                <a:lnTo>
                  <a:pt x="5391150" y="6648450"/>
                </a:lnTo>
                <a:lnTo>
                  <a:pt x="5648325" y="5762625"/>
                </a:lnTo>
                <a:lnTo>
                  <a:pt x="4305300" y="5267325"/>
                </a:lnTo>
                <a:lnTo>
                  <a:pt x="4029075" y="6162675"/>
                </a:lnTo>
                <a:lnTo>
                  <a:pt x="1238250" y="5067300"/>
                </a:lnTo>
                <a:lnTo>
                  <a:pt x="0" y="4457700"/>
                </a:lnTo>
                <a:lnTo>
                  <a:pt x="552450" y="3886200"/>
                </a:lnTo>
                <a:lnTo>
                  <a:pt x="1190625" y="3133725"/>
                </a:lnTo>
                <a:lnTo>
                  <a:pt x="1943100" y="2095500"/>
                </a:lnTo>
                <a:lnTo>
                  <a:pt x="2609850" y="1028700"/>
                </a:lnTo>
                <a:lnTo>
                  <a:pt x="3124200" y="0"/>
                </a:lnTo>
                <a:close/>
              </a:path>
            </a:pathLst>
          </a:custGeom>
          <a:noFill/>
          <a:ln w="28575" cap="flat" cmpd="sng" algn="ctr">
            <a:solidFill>
              <a:srgbClr val="C00000"/>
            </a:solidFill>
            <a:prstDash val="dashDot"/>
            <a:round/>
            <a:headEnd type="none" w="med" len="med"/>
            <a:tailEnd type="none" w="med" len="med"/>
          </a:ln>
          <a:effectLst/>
        </p:spPr>
        <p:txBody>
          <a:bodyPr rot="0" spcFirstLastPara="0" vertOverflow="overflow" horzOverflow="overflow" vert="horz" wrap="square" lIns="58653" tIns="29326" rIns="58653" bIns="29326" numCol="1" spcCol="0" rtlCol="0" fromWordArt="0" anchor="ctr" anchorCtr="0" forceAA="0" compatLnSpc="1">
            <a:noAutofit/>
          </a:bodyPr>
          <a:lstStyle/>
          <a:p>
            <a:pPr marL="0" marR="0" indent="0" algn="ctr" defTabSz="914400" rtl="0" eaLnBrk="0" fontAlgn="base" latinLnBrk="0" hangingPunct="0">
              <a:lnSpc>
                <a:spcPct val="100000"/>
              </a:lnSpc>
              <a:spcBef>
                <a:spcPct val="0"/>
              </a:spcBef>
              <a:spcAft>
                <a:spcPct val="0"/>
              </a:spcAft>
              <a:buClrTx/>
              <a:buSzTx/>
              <a:buFontTx/>
              <a:buNone/>
            </a:pPr>
            <a:endParaRPr kumimoji="0" lang="zh-CN" altLang="en-US" sz="2565"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mn-ea"/>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4" Type="http://schemas.openxmlformats.org/officeDocument/2006/relationships/theme" Target="../theme/theme1.xml"/><Relationship Id="rId63" Type="http://schemas.openxmlformats.org/officeDocument/2006/relationships/tags" Target="../tags/tag3.xml"/><Relationship Id="rId62" Type="http://schemas.openxmlformats.org/officeDocument/2006/relationships/tags" Target="../tags/tag2.xml"/><Relationship Id="rId61" Type="http://schemas.openxmlformats.org/officeDocument/2006/relationships/tags" Target="../tags/tag1.xml"/><Relationship Id="rId60" Type="http://schemas.openxmlformats.org/officeDocument/2006/relationships/slideLayout" Target="../slideLayouts/slideLayout60.xml"/><Relationship Id="rId6" Type="http://schemas.openxmlformats.org/officeDocument/2006/relationships/slideLayout" Target="../slideLayouts/slideLayout6.xml"/><Relationship Id="rId59" Type="http://schemas.openxmlformats.org/officeDocument/2006/relationships/slideLayout" Target="../slideLayouts/slideLayout59.xml"/><Relationship Id="rId58" Type="http://schemas.openxmlformats.org/officeDocument/2006/relationships/slideLayout" Target="../slideLayouts/slideLayout58.xml"/><Relationship Id="rId57" Type="http://schemas.openxmlformats.org/officeDocument/2006/relationships/slideLayout" Target="../slideLayouts/slideLayout57.xml"/><Relationship Id="rId56" Type="http://schemas.openxmlformats.org/officeDocument/2006/relationships/slideLayout" Target="../slideLayouts/slideLayout56.xml"/><Relationship Id="rId55" Type="http://schemas.openxmlformats.org/officeDocument/2006/relationships/slideLayout" Target="../slideLayouts/slideLayout55.xml"/><Relationship Id="rId54" Type="http://schemas.openxmlformats.org/officeDocument/2006/relationships/slideLayout" Target="../slideLayouts/slideLayout54.xml"/><Relationship Id="rId53" Type="http://schemas.openxmlformats.org/officeDocument/2006/relationships/slideLayout" Target="../slideLayouts/slideLayout53.xml"/><Relationship Id="rId52" Type="http://schemas.openxmlformats.org/officeDocument/2006/relationships/slideLayout" Target="../slideLayouts/slideLayout52.xml"/><Relationship Id="rId51" Type="http://schemas.openxmlformats.org/officeDocument/2006/relationships/slideLayout" Target="../slideLayouts/slideLayout51.xml"/><Relationship Id="rId50" Type="http://schemas.openxmlformats.org/officeDocument/2006/relationships/slideLayout" Target="../slideLayouts/slideLayout50.xml"/><Relationship Id="rId5" Type="http://schemas.openxmlformats.org/officeDocument/2006/relationships/slideLayout" Target="../slideLayouts/slideLayout5.xml"/><Relationship Id="rId49" Type="http://schemas.openxmlformats.org/officeDocument/2006/relationships/slideLayout" Target="../slideLayouts/slideLayout49.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0" Type="http://schemas.openxmlformats.org/officeDocument/2006/relationships/slideLayout" Target="../slideLayouts/slideLayout40.xml"/><Relationship Id="rId4" Type="http://schemas.openxmlformats.org/officeDocument/2006/relationships/slideLayout" Target="../slideLayouts/slideLayout4.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 Type="http://schemas.openxmlformats.org/officeDocument/2006/relationships/slideLayout" Target="../slideLayouts/slideLayout3.xml"/><Relationship Id="rId29" Type="http://schemas.openxmlformats.org/officeDocument/2006/relationships/slideLayout" Target="../slideLayouts/slideLayout29.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标题占位符 1"/>
          <p:cNvSpPr>
            <a:spLocks noGrp="1"/>
          </p:cNvSpPr>
          <p:nvPr>
            <p:ph type="title"/>
            <p:custDataLst>
              <p:tags r:id="rId61"/>
            </p:custDataLst>
          </p:nvPr>
        </p:nvSpPr>
        <p:spPr bwMode="auto">
          <a:xfrm>
            <a:off x="838091" y="365127"/>
            <a:ext cx="10514231" cy="1325563"/>
          </a:xfrm>
          <a:prstGeom prst="rect">
            <a:avLst/>
          </a:prstGeom>
          <a:noFill/>
          <a:ln w="9525">
            <a:noFill/>
            <a:miter lim="800000"/>
          </a:ln>
        </p:spPr>
        <p:txBody>
          <a:bodyPr vert="horz" wrap="square" lIns="91440" tIns="45720" rIns="91440" bIns="45720" numCol="1" anchor="ctr" anchorCtr="0" compatLnSpc="1"/>
          <a:lstStyle/>
          <a:p>
            <a:pPr lvl="0"/>
            <a:r>
              <a:rPr lang="zh-CN" altLang="en-US"/>
              <a:t>单击此处编辑母版标题样式</a:t>
            </a:r>
            <a:endParaRPr lang="zh-CN" altLang="en-US"/>
          </a:p>
        </p:txBody>
      </p:sp>
      <p:sp>
        <p:nvSpPr>
          <p:cNvPr id="1027" name="文本占位符 2"/>
          <p:cNvSpPr>
            <a:spLocks noGrp="1"/>
          </p:cNvSpPr>
          <p:nvPr>
            <p:ph type="body" idx="1"/>
            <p:custDataLst>
              <p:tags r:id="rId62"/>
            </p:custDataLst>
          </p:nvPr>
        </p:nvSpPr>
        <p:spPr bwMode="auto">
          <a:xfrm>
            <a:off x="838091" y="1825625"/>
            <a:ext cx="10514231" cy="4351338"/>
          </a:xfrm>
          <a:prstGeom prst="rect">
            <a:avLst/>
          </a:prstGeom>
          <a:noFill/>
          <a:ln w="9525">
            <a:noFill/>
            <a:miter lim="800000"/>
          </a:ln>
        </p:spPr>
        <p:txBody>
          <a:bodyPr vert="horz" wrap="square" lIns="91440" tIns="45720" rIns="91440" bIns="45720" numCol="1" anchor="t" anchorCtr="0" compatLnSpc="1"/>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9" name="日期占位符 3"/>
          <p:cNvSpPr>
            <a:spLocks noGrp="1"/>
          </p:cNvSpPr>
          <p:nvPr>
            <p:ph type="dt" sz="half" idx="2"/>
          </p:nvPr>
        </p:nvSpPr>
        <p:spPr>
          <a:xfrm>
            <a:off x="838091" y="6356352"/>
            <a:ext cx="2742843" cy="365125"/>
          </a:xfrm>
          <a:prstGeom prst="rect">
            <a:avLst/>
          </a:prstGeom>
        </p:spPr>
        <p:txBody>
          <a:bodyPr vert="horz" lIns="91440" tIns="45720" rIns="91440" bIns="45720" rtlCol="0" anchor="ctr">
            <a:normAutofit/>
          </a:bodyPr>
          <a:lstStyle>
            <a:lvl1pPr algn="ctr" fontAlgn="auto">
              <a:spcBef>
                <a:spcPts val="0"/>
              </a:spcBef>
              <a:spcAft>
                <a:spcPts val="0"/>
              </a:spcAft>
              <a:defRPr sz="1200">
                <a:solidFill>
                  <a:schemeClr val="bg1">
                    <a:lumMod val="50000"/>
                  </a:schemeClr>
                </a:solidFill>
                <a:latin typeface="黑体" panose="02010609060101010101" pitchFamily="49" charset="-122"/>
                <a:ea typeface="黑体" panose="02010609060101010101" pitchFamily="49" charset="-122"/>
              </a:defRPr>
            </a:lvl1pPr>
          </a:lstStyle>
          <a:p>
            <a:pPr>
              <a:defRPr/>
            </a:pPr>
            <a:fld id="{66104446-0DBA-46F7-85A9-67993D464619}" type="datetimeFigureOut">
              <a:rPr lang="zh-CN" altLang="en-US"/>
            </a:fld>
            <a:endParaRPr lang="zh-CN" altLang="en-US" dirty="0"/>
          </a:p>
        </p:txBody>
      </p:sp>
      <p:sp>
        <p:nvSpPr>
          <p:cNvPr id="10" name="页脚占位符 4"/>
          <p:cNvSpPr>
            <a:spLocks noGrp="1"/>
          </p:cNvSpPr>
          <p:nvPr>
            <p:ph type="ftr" sz="quarter" idx="3"/>
          </p:nvPr>
        </p:nvSpPr>
        <p:spPr>
          <a:xfrm>
            <a:off x="4038075" y="6356352"/>
            <a:ext cx="4114264" cy="365125"/>
          </a:xfrm>
          <a:prstGeom prst="rect">
            <a:avLst/>
          </a:prstGeom>
        </p:spPr>
        <p:txBody>
          <a:bodyPr vert="horz" lIns="91440" tIns="45720" rIns="91440" bIns="45720" rtlCol="0" anchor="ctr">
            <a:normAutofit/>
          </a:bodyPr>
          <a:lstStyle>
            <a:lvl1pPr algn="ctr" fontAlgn="auto">
              <a:spcBef>
                <a:spcPts val="0"/>
              </a:spcBef>
              <a:spcAft>
                <a:spcPts val="0"/>
              </a:spcAft>
              <a:defRPr sz="1200">
                <a:solidFill>
                  <a:schemeClr val="bg1">
                    <a:lumMod val="50000"/>
                  </a:schemeClr>
                </a:solidFill>
                <a:latin typeface="黑体" panose="02010609060101010101" pitchFamily="49" charset="-122"/>
                <a:ea typeface="黑体" panose="02010609060101010101" pitchFamily="49" charset="-122"/>
              </a:defRPr>
            </a:lvl1pPr>
          </a:lstStyle>
          <a:p>
            <a:pPr>
              <a:defRPr/>
            </a:pPr>
            <a:endParaRPr lang="zh-CN" altLang="en-US"/>
          </a:p>
        </p:txBody>
      </p:sp>
      <p:sp>
        <p:nvSpPr>
          <p:cNvPr id="11" name="灯片编号占位符 5"/>
          <p:cNvSpPr>
            <a:spLocks noGrp="1"/>
          </p:cNvSpPr>
          <p:nvPr>
            <p:ph type="sldNum" sz="quarter" idx="4"/>
          </p:nvPr>
        </p:nvSpPr>
        <p:spPr>
          <a:xfrm>
            <a:off x="8609479" y="6356352"/>
            <a:ext cx="2742843" cy="365125"/>
          </a:xfrm>
          <a:prstGeom prst="rect">
            <a:avLst/>
          </a:prstGeom>
        </p:spPr>
        <p:txBody>
          <a:bodyPr vert="horz" lIns="91440" tIns="45720" rIns="91440" bIns="45720" rtlCol="0" anchor="ctr">
            <a:normAutofit/>
          </a:bodyPr>
          <a:lstStyle>
            <a:lvl1pPr algn="ctr" fontAlgn="auto">
              <a:spcBef>
                <a:spcPts val="0"/>
              </a:spcBef>
              <a:spcAft>
                <a:spcPts val="0"/>
              </a:spcAft>
              <a:defRPr sz="1200">
                <a:solidFill>
                  <a:schemeClr val="bg1">
                    <a:lumMod val="50000"/>
                  </a:schemeClr>
                </a:solidFill>
                <a:latin typeface="黑体" panose="02010609060101010101" pitchFamily="49" charset="-122"/>
                <a:ea typeface="黑体" panose="02010609060101010101" pitchFamily="49" charset="-122"/>
              </a:defRPr>
            </a:lvl1pPr>
          </a:lstStyle>
          <a:p>
            <a:pPr>
              <a:defRPr/>
            </a:pPr>
            <a:fld id="{E7818E2E-26D7-4A84-B798-D772E2CB94BD}" type="slidenum">
              <a:rPr lang="zh-CN" altLang="en-US"/>
            </a:fld>
            <a:endParaRPr lang="zh-CN" altLang="en-US"/>
          </a:p>
        </p:txBody>
      </p:sp>
      <p:sp>
        <p:nvSpPr>
          <p:cNvPr id="2" name="KSO_TEMPLATE" hidden="1"/>
          <p:cNvSpPr/>
          <p:nvPr userDrawn="1">
            <p:custDataLst>
              <p:tags r:id="rId63"/>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 id="2147483695" r:id="rId47"/>
    <p:sldLayoutId id="2147483696" r:id="rId48"/>
    <p:sldLayoutId id="2147483697" r:id="rId49"/>
    <p:sldLayoutId id="2147483698" r:id="rId50"/>
    <p:sldLayoutId id="2147483699" r:id="rId51"/>
    <p:sldLayoutId id="2147483700" r:id="rId52"/>
    <p:sldLayoutId id="2147483701" r:id="rId53"/>
    <p:sldLayoutId id="2147483702" r:id="rId54"/>
    <p:sldLayoutId id="2147483703" r:id="rId55"/>
    <p:sldLayoutId id="2147483704" r:id="rId56"/>
    <p:sldLayoutId id="2147483705" r:id="rId57"/>
    <p:sldLayoutId id="2147483706" r:id="rId58"/>
    <p:sldLayoutId id="2147483707" r:id="rId59"/>
    <p:sldLayoutId id="2147483708" r:id="rId60"/>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defRPr>
      </a:lvl2pPr>
      <a:lvl3pPr algn="l" rtl="0" eaLnBrk="0" fontAlgn="base" hangingPunct="0">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defRPr>
      </a:lvl3pPr>
      <a:lvl4pPr algn="l" rtl="0" eaLnBrk="0" fontAlgn="base" hangingPunct="0">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defRPr>
      </a:lvl4pPr>
      <a:lvl5pPr algn="l" rtl="0" eaLnBrk="0" fontAlgn="base" hangingPunct="0">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defRPr>
      </a:lvl5pPr>
      <a:lvl6pPr marL="457200" algn="l" rtl="0" fontAlgn="base">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defRPr>
      </a:lvl6pPr>
      <a:lvl7pPr marL="914400" algn="l" rtl="0" fontAlgn="base">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defRPr>
      </a:lvl7pPr>
      <a:lvl8pPr marL="1371600" algn="l" rtl="0" fontAlgn="base">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defRPr>
      </a:lvl8pPr>
      <a:lvl9pPr marL="1828800" algn="l" rtl="0" fontAlgn="base">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4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9.png"/></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5.png"/><Relationship Id="rId3" Type="http://schemas.openxmlformats.org/officeDocument/2006/relationships/tags" Target="../tags/tag5.xml"/><Relationship Id="rId2" Type="http://schemas.openxmlformats.org/officeDocument/2006/relationships/image" Target="../media/image14.png"/><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7.png"/><Relationship Id="rId1" Type="http://schemas.openxmlformats.org/officeDocument/2006/relationships/image" Target="../media/image19.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1.jpeg"/><Relationship Id="rId1" Type="http://schemas.openxmlformats.org/officeDocument/2006/relationships/image" Target="../media/image20.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2.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3.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27.png"/><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tags" Target="../tags/tag6.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9.jpeg"/><Relationship Id="rId1" Type="http://schemas.openxmlformats.org/officeDocument/2006/relationships/image" Target="../media/image2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p:nvPr/>
        </p:nvSpPr>
        <p:spPr>
          <a:xfrm>
            <a:off x="-200025" y="2421255"/>
            <a:ext cx="12390120" cy="1944370"/>
          </a:xfrm>
          <a:prstGeom prst="rect">
            <a:avLst/>
          </a:prstGeom>
        </p:spPr>
        <p:txBody>
          <a:bodyPr anchor="t"/>
          <a:lstStyle/>
          <a:p>
            <a:pPr algn="ctr" fontAlgn="auto">
              <a:lnSpc>
                <a:spcPct val="150000"/>
              </a:lnSpc>
              <a:buClrTx/>
              <a:buSzTx/>
              <a:buFontTx/>
            </a:pPr>
            <a:r>
              <a:rPr lang="en-US" altLang="zh-CN" sz="4000" b="1" dirty="0" smtClean="0">
                <a:latin typeface="微软雅黑" panose="020B0503020204020204" pitchFamily="34" charset="-122"/>
                <a:ea typeface="微软雅黑" panose="020B0503020204020204" pitchFamily="34" charset="-122"/>
              </a:rPr>
              <a:t>《</a:t>
            </a:r>
            <a:r>
              <a:rPr sz="4000" b="1" dirty="0">
                <a:latin typeface="微软雅黑" panose="020B0503020204020204" pitchFamily="34" charset="-122"/>
                <a:ea typeface="微软雅黑" panose="020B0503020204020204" pitchFamily="34" charset="-122"/>
                <a:sym typeface="+mn-ea"/>
              </a:rPr>
              <a:t>四川省金福纸品有限责任公司淘汰造纸落后产能技改项目规划条件咨询论证报告</a:t>
            </a:r>
            <a:r>
              <a:rPr lang="en-US" altLang="zh-CN" sz="4000" b="1" dirty="0" smtClean="0">
                <a:latin typeface="微软雅黑" panose="020B0503020204020204" pitchFamily="34" charset="-122"/>
                <a:ea typeface="微软雅黑" panose="020B0503020204020204" pitchFamily="34" charset="-122"/>
              </a:rPr>
              <a:t>》</a:t>
            </a:r>
            <a:endParaRPr kumimoji="0" lang="zh-CN" altLang="en-US" sz="24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p:cNvSpPr txBox="1"/>
          <p:nvPr/>
        </p:nvSpPr>
        <p:spPr>
          <a:xfrm>
            <a:off x="118745" y="-55880"/>
            <a:ext cx="4615180" cy="828675"/>
          </a:xfrm>
          <a:prstGeom prst="rect">
            <a:avLst/>
          </a:prstGeom>
          <a:noFill/>
        </p:spPr>
        <p:txBody>
          <a:bodyPr wrap="square" lIns="91433" tIns="45716" rIns="91433" bIns="45716" rtlCol="0">
            <a:spAutoFit/>
          </a:bodyPr>
          <a:lstStyle/>
          <a:p>
            <a:pPr>
              <a:lnSpc>
                <a:spcPct val="150000"/>
              </a:lnSpc>
              <a:defRPr/>
            </a:pPr>
            <a:r>
              <a:rPr lang="zh-CN" altLang="en-US" sz="3200" b="1" kern="0" dirty="0">
                <a:solidFill>
                  <a:schemeClr val="accent5">
                    <a:lumMod val="75000"/>
                  </a:schemeClr>
                </a:solidFill>
                <a:latin typeface="微软雅黑" panose="020B0503020204020204" pitchFamily="34" charset="-122"/>
                <a:ea typeface="微软雅黑" panose="020B0503020204020204" pitchFamily="34" charset="-122"/>
              </a:rPr>
              <a:t>专家会意见及修改情况</a:t>
            </a:r>
            <a:endParaRPr lang="zh-CN" altLang="en-US" sz="3200" b="1" kern="0" dirty="0">
              <a:solidFill>
                <a:schemeClr val="accent5">
                  <a:lumMod val="75000"/>
                </a:schemeClr>
              </a:solidFill>
              <a:latin typeface="微软雅黑" panose="020B0503020204020204" pitchFamily="34" charset="-122"/>
              <a:ea typeface="微软雅黑" panose="020B0503020204020204" pitchFamily="34" charset="-122"/>
            </a:endParaRPr>
          </a:p>
        </p:txBody>
      </p:sp>
      <p:cxnSp>
        <p:nvCxnSpPr>
          <p:cNvPr id="3" name="直接连接符 2"/>
          <p:cNvCxnSpPr>
            <a:cxnSpLocks noChangeShapeType="1"/>
          </p:cNvCxnSpPr>
          <p:nvPr/>
        </p:nvCxnSpPr>
        <p:spPr bwMode="auto">
          <a:xfrm>
            <a:off x="23495" y="764540"/>
            <a:ext cx="12143740" cy="0"/>
          </a:xfrm>
          <a:prstGeom prst="line">
            <a:avLst/>
          </a:prstGeom>
          <a:noFill/>
          <a:ln w="50800">
            <a:solidFill>
              <a:srgbClr val="C00000"/>
            </a:solidFill>
            <a:bevel/>
          </a:ln>
        </p:spPr>
      </p:cxnSp>
      <p:sp>
        <p:nvSpPr>
          <p:cNvPr id="4" name="矩形 3"/>
          <p:cNvSpPr/>
          <p:nvPr/>
        </p:nvSpPr>
        <p:spPr>
          <a:xfrm>
            <a:off x="300990" y="1273810"/>
            <a:ext cx="11537950" cy="5429250"/>
          </a:xfrm>
          <a:prstGeom prst="rect">
            <a:avLst/>
          </a:prstGeom>
        </p:spPr>
        <p:txBody>
          <a:bodyPr wrap="square" anchor="ctr" anchorCtr="0">
            <a:noAutofit/>
          </a:bodyPr>
          <a:p>
            <a:pPr indent="355600">
              <a:lnSpc>
                <a:spcPct val="150000"/>
              </a:lnSpc>
              <a:buFont typeface="Wingdings" panose="05000000000000000000" pitchFamily="2" charset="2"/>
              <a:buNone/>
              <a:extLst>
                <a:ext uri="{35155182-B16C-46BC-9424-99874614C6A1}">
                  <wpsdc:indentchars xmlns:wpsdc="http://www.wps.cn/officeDocument/2017/drawingmlCustomData" val="200" checksum="3837665281"/>
                </a:ext>
              </a:extLst>
            </a:pPr>
            <a:r>
              <a:rPr lang="zh-CN" altLang="zh-CN" sz="1400" b="1" dirty="0">
                <a:latin typeface="微软雅黑" panose="020B0503020204020204" pitchFamily="34" charset="-122"/>
                <a:ea typeface="微软雅黑" panose="020B0503020204020204" pitchFamily="34" charset="-122"/>
                <a:sym typeface="+mn-ea"/>
              </a:rPr>
              <a:t>会议决定：</a:t>
            </a:r>
            <a:r>
              <a:rPr lang="zh-CN" altLang="zh-CN" sz="1400" dirty="0">
                <a:latin typeface="微软雅黑" panose="020B0503020204020204" pitchFamily="34" charset="-122"/>
                <a:ea typeface="微软雅黑" panose="020B0503020204020204" pitchFamily="34" charset="-122"/>
                <a:sym typeface="+mn-ea"/>
              </a:rPr>
              <a:t>原则同意该规划条件报区规委会审查，按专家评审意见作以下修改。</a:t>
            </a:r>
            <a:endParaRPr lang="zh-CN" altLang="zh-CN" sz="1400" dirty="0">
              <a:latin typeface="微软雅黑" panose="020B0503020204020204" pitchFamily="34" charset="-122"/>
              <a:ea typeface="微软雅黑" panose="020B0503020204020204" pitchFamily="34" charset="-122"/>
              <a:sym typeface="+mn-ea"/>
            </a:endParaRPr>
          </a:p>
          <a:p>
            <a:pPr indent="355600">
              <a:lnSpc>
                <a:spcPct val="150000"/>
              </a:lnSpc>
              <a:buFont typeface="Wingdings" panose="05000000000000000000" pitchFamily="2" charset="2"/>
              <a:buNone/>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（一）按必要性、合法性、合理性等三个部分对论证进行修改完善。</a:t>
            </a:r>
            <a:endParaRPr lang="zh-CN" altLang="zh-CN" sz="1400" dirty="0">
              <a:latin typeface="微软雅黑" panose="020B0503020204020204" pitchFamily="34" charset="-122"/>
              <a:ea typeface="微软雅黑" panose="020B0503020204020204" pitchFamily="34" charset="-122"/>
              <a:sym typeface="+mn-ea"/>
            </a:endParaRPr>
          </a:p>
          <a:p>
            <a:pPr indent="355600">
              <a:lnSpc>
                <a:spcPct val="150000"/>
              </a:lnSpc>
              <a:buFont typeface="Wingdings" panose="05000000000000000000" pitchFamily="2" charset="2"/>
              <a:buNone/>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（二）征求周边村民及住户意见，做好群众工作；建议征求环保部门意见，补充环评意见作为论证依据。</a:t>
            </a:r>
            <a:endParaRPr lang="zh-CN" altLang="zh-CN" sz="1400" dirty="0">
              <a:latin typeface="微软雅黑" panose="020B0503020204020204" pitchFamily="34" charset="-122"/>
              <a:ea typeface="微软雅黑" panose="020B0503020204020204" pitchFamily="34" charset="-122"/>
              <a:sym typeface="+mn-ea"/>
            </a:endParaRPr>
          </a:p>
          <a:p>
            <a:pPr indent="355600">
              <a:lnSpc>
                <a:spcPct val="150000"/>
              </a:lnSpc>
              <a:buFont typeface="Wingdings" panose="05000000000000000000" pitchFamily="2" charset="2"/>
              <a:buNone/>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（三）规划条件需增加限高要求，降低容积率指标。</a:t>
            </a:r>
            <a:endParaRPr lang="zh-CN" altLang="zh-CN" sz="1400" b="1" dirty="0">
              <a:latin typeface="微软雅黑" panose="020B0503020204020204" pitchFamily="34" charset="-122"/>
              <a:ea typeface="微软雅黑" panose="020B0503020204020204" pitchFamily="34" charset="-122"/>
              <a:sym typeface="+mn-ea"/>
            </a:endParaRPr>
          </a:p>
          <a:p>
            <a:pPr indent="355600">
              <a:lnSpc>
                <a:spcPct val="150000"/>
              </a:lnSpc>
              <a:buFont typeface="Wingdings" panose="05000000000000000000" pitchFamily="2" charset="2"/>
              <a:buNone/>
              <a:extLst>
                <a:ext uri="{35155182-B16C-46BC-9424-99874614C6A1}">
                  <wpsdc:indentchars xmlns:wpsdc="http://www.wps.cn/officeDocument/2017/drawingmlCustomData" val="200" checksum="3837665281"/>
                </a:ext>
              </a:extLst>
            </a:pPr>
            <a:endParaRPr lang="zh-CN" altLang="zh-CN" sz="1400" b="1" dirty="0">
              <a:latin typeface="微软雅黑" panose="020B0503020204020204" pitchFamily="34" charset="-122"/>
              <a:ea typeface="微软雅黑" panose="020B0503020204020204" pitchFamily="34" charset="-122"/>
              <a:sym typeface="+mn-ea"/>
            </a:endParaRPr>
          </a:p>
          <a:p>
            <a:pPr indent="355600">
              <a:lnSpc>
                <a:spcPct val="150000"/>
              </a:lnSpc>
              <a:buFont typeface="Wingdings" panose="05000000000000000000" pitchFamily="2" charset="2"/>
              <a:buNone/>
              <a:extLst>
                <a:ext uri="{35155182-B16C-46BC-9424-99874614C6A1}">
                  <wpsdc:indentchars xmlns:wpsdc="http://www.wps.cn/officeDocument/2017/drawingmlCustomData" val="200" checksum="3837665281"/>
                </a:ext>
              </a:extLst>
            </a:pPr>
            <a:r>
              <a:rPr lang="zh-CN" altLang="zh-CN" sz="1400" b="1" dirty="0">
                <a:latin typeface="微软雅黑" panose="020B0503020204020204" pitchFamily="34" charset="-122"/>
                <a:ea typeface="微软雅黑" panose="020B0503020204020204" pitchFamily="34" charset="-122"/>
                <a:sym typeface="+mn-ea"/>
              </a:rPr>
              <a:t>修改情况：</a:t>
            </a:r>
            <a:endParaRPr lang="zh-CN" altLang="zh-CN" sz="1400" b="1" dirty="0">
              <a:latin typeface="微软雅黑" panose="020B0503020204020204" pitchFamily="34" charset="-122"/>
              <a:ea typeface="微软雅黑" panose="020B0503020204020204" pitchFamily="34" charset="-122"/>
              <a:sym typeface="+mn-ea"/>
            </a:endParaRPr>
          </a:p>
          <a:p>
            <a:pPr indent="355600">
              <a:lnSpc>
                <a:spcPct val="150000"/>
              </a:lnSpc>
              <a:buFont typeface="Wingdings" panose="05000000000000000000" pitchFamily="2" charset="2"/>
              <a:buNone/>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意见一修改：在“第4章 项目建设符合性分析”和“第5章 项目建设必要性及合理性分析”中进一步完善必要性、合法性、合理性。</a:t>
            </a:r>
            <a:endParaRPr lang="zh-CN" altLang="zh-CN" sz="1400" dirty="0">
              <a:latin typeface="微软雅黑" panose="020B0503020204020204" pitchFamily="34" charset="-122"/>
              <a:ea typeface="微软雅黑" panose="020B0503020204020204" pitchFamily="34" charset="-122"/>
              <a:sym typeface="+mn-ea"/>
            </a:endParaRPr>
          </a:p>
          <a:p>
            <a:pPr indent="355600">
              <a:lnSpc>
                <a:spcPct val="150000"/>
              </a:lnSpc>
              <a:buFont typeface="Wingdings" panose="05000000000000000000" pitchFamily="2" charset="2"/>
              <a:buNone/>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意见二修改：在“4.6 项目建设对周边环境的影响及对策”中已明确根据《四川省金福纸品有限责任公司年产纸浆10.2万吨生产线环境影响后评价报告》中对周边群众进行调查，反馈结果为被调查的个人和团体都支持本项目继续运营，无持反对意见。</a:t>
            </a:r>
            <a:endParaRPr lang="zh-CN" altLang="zh-CN" sz="1400" dirty="0">
              <a:latin typeface="微软雅黑" panose="020B0503020204020204" pitchFamily="34" charset="-122"/>
              <a:ea typeface="微软雅黑" panose="020B0503020204020204" pitchFamily="34" charset="-122"/>
              <a:sym typeface="+mn-ea"/>
            </a:endParaRPr>
          </a:p>
          <a:p>
            <a:pPr indent="355600">
              <a:lnSpc>
                <a:spcPct val="150000"/>
              </a:lnSpc>
              <a:buFont typeface="Wingdings" panose="05000000000000000000" pitchFamily="2" charset="2"/>
              <a:buNone/>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根据乐山市沙湾区生态环境局要求，已编制《四川省金福纸品有限责任公司年产纸浆10.2万吨生产线环境影响后评价报告》，并于2021年7月提交乐山市沙湾区生态环境局备案，附件增加《四川省金福纸品有限责任公司年产纸浆10.2万吨生产线环境影响后评价报告技术审查会专家评审意见》。</a:t>
            </a:r>
            <a:endParaRPr lang="zh-CN" altLang="zh-CN" sz="1400" dirty="0">
              <a:latin typeface="微软雅黑" panose="020B0503020204020204" pitchFamily="34" charset="-122"/>
              <a:ea typeface="微软雅黑" panose="020B0503020204020204" pitchFamily="34" charset="-122"/>
              <a:sym typeface="+mn-ea"/>
            </a:endParaRPr>
          </a:p>
          <a:p>
            <a:pPr indent="355600">
              <a:lnSpc>
                <a:spcPct val="150000"/>
              </a:lnSpc>
              <a:buFont typeface="Wingdings" panose="05000000000000000000" pitchFamily="2" charset="2"/>
              <a:buNone/>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意见三修改：在“第6章 建设项目规划条件确定”中降低容积率为：≥0.8且≤2.0，明确建筑高度：≤80m。</a:t>
            </a:r>
            <a:endParaRPr lang="zh-CN" altLang="zh-CN" sz="1400" dirty="0">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000">
        <p:wipe dir="r"/>
      </p:transition>
    </mc:Choice>
    <mc:Fallback>
      <p:transition spd="slow">
        <p:wipe dir="r"/>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p:cNvSpPr txBox="1"/>
          <p:nvPr/>
        </p:nvSpPr>
        <p:spPr>
          <a:xfrm>
            <a:off x="118542" y="-55911"/>
            <a:ext cx="3710315" cy="743978"/>
          </a:xfrm>
          <a:prstGeom prst="rect">
            <a:avLst/>
          </a:prstGeom>
          <a:noFill/>
        </p:spPr>
        <p:txBody>
          <a:bodyPr wrap="square" lIns="91433" tIns="45716" rIns="91433" bIns="45716" rtlCol="0">
            <a:spAutoFit/>
          </a:bodyPr>
          <a:lstStyle/>
          <a:p>
            <a:pPr>
              <a:lnSpc>
                <a:spcPct val="150000"/>
              </a:lnSpc>
              <a:defRPr/>
            </a:pPr>
            <a:r>
              <a:rPr lang="zh-CN" altLang="en-US" sz="3200" b="1" kern="0" dirty="0">
                <a:solidFill>
                  <a:schemeClr val="accent5">
                    <a:lumMod val="75000"/>
                  </a:schemeClr>
                </a:solidFill>
                <a:latin typeface="微软雅黑" panose="020B0503020204020204" pitchFamily="34" charset="-122"/>
                <a:ea typeface="微软雅黑" panose="020B0503020204020204" pitchFamily="34" charset="-122"/>
              </a:rPr>
              <a:t>一、项目背景</a:t>
            </a:r>
            <a:endParaRPr lang="zh-CN" altLang="en-US" sz="3200" b="1" kern="0" dirty="0">
              <a:solidFill>
                <a:schemeClr val="accent5">
                  <a:lumMod val="75000"/>
                </a:schemeClr>
              </a:solidFill>
              <a:latin typeface="微软雅黑" panose="020B0503020204020204" pitchFamily="34" charset="-122"/>
              <a:ea typeface="微软雅黑" panose="020B0503020204020204" pitchFamily="34" charset="-122"/>
            </a:endParaRPr>
          </a:p>
        </p:txBody>
      </p:sp>
      <p:cxnSp>
        <p:nvCxnSpPr>
          <p:cNvPr id="3" name="直接连接符 2"/>
          <p:cNvCxnSpPr>
            <a:cxnSpLocks noChangeShapeType="1"/>
          </p:cNvCxnSpPr>
          <p:nvPr/>
        </p:nvCxnSpPr>
        <p:spPr bwMode="auto">
          <a:xfrm>
            <a:off x="23495" y="764540"/>
            <a:ext cx="12143740" cy="0"/>
          </a:xfrm>
          <a:prstGeom prst="line">
            <a:avLst/>
          </a:prstGeom>
          <a:noFill/>
          <a:ln w="50800">
            <a:solidFill>
              <a:srgbClr val="C00000"/>
            </a:solidFill>
            <a:bevel/>
          </a:ln>
        </p:spPr>
      </p:cxnSp>
      <p:sp>
        <p:nvSpPr>
          <p:cNvPr id="6" name="矩形 5"/>
          <p:cNvSpPr/>
          <p:nvPr/>
        </p:nvSpPr>
        <p:spPr>
          <a:xfrm>
            <a:off x="300990" y="1273810"/>
            <a:ext cx="5779135" cy="5429250"/>
          </a:xfrm>
          <a:prstGeom prst="rect">
            <a:avLst/>
          </a:prstGeom>
        </p:spPr>
        <p:txBody>
          <a:bodyPr wrap="square" anchor="ctr" anchorCtr="0">
            <a:noAutofit/>
          </a:bodyPr>
          <a:lstStyle/>
          <a:p>
            <a:pPr indent="355600">
              <a:lnSpc>
                <a:spcPct val="150000"/>
              </a:lnSpc>
              <a:buFont typeface="Wingdings" panose="05000000000000000000" pitchFamily="2" charset="2"/>
              <a:buNone/>
              <a:extLst>
                <a:ext uri="{35155182-B16C-46BC-9424-99874614C6A1}">
                  <wpsdc:indentchars xmlns:wpsdc="http://www.wps.cn/officeDocument/2017/drawingmlCustomData" val="200" checksum="3837665281"/>
                </a:ext>
              </a:extLst>
            </a:pPr>
            <a:r>
              <a:rPr lang="zh-CN" altLang="zh-CN" sz="1400" b="1" dirty="0">
                <a:latin typeface="微软雅黑" panose="020B0503020204020204" pitchFamily="34" charset="-122"/>
                <a:ea typeface="微软雅黑" panose="020B0503020204020204" pitchFamily="34" charset="-122"/>
                <a:sym typeface="+mn-ea"/>
              </a:rPr>
              <a:t>四川省金福纸品有限责任公司用地（以下简称项目地块）位于乐山市沙湾区福禄镇沙湾儿村8组，用地面积为93433.00㎡（约140.15亩）。</a:t>
            </a:r>
            <a:endParaRPr lang="zh-CN" altLang="zh-CN" sz="1400" dirty="0">
              <a:latin typeface="微软雅黑" panose="020B0503020204020204" pitchFamily="34" charset="-122"/>
              <a:ea typeface="微软雅黑" panose="020B0503020204020204" pitchFamily="34" charset="-122"/>
              <a:sym typeface="+mn-ea"/>
            </a:endParaRPr>
          </a:p>
          <a:p>
            <a:pPr indent="355600">
              <a:lnSpc>
                <a:spcPct val="150000"/>
              </a:lnSpc>
              <a:buFont typeface="Wingdings" panose="05000000000000000000" pitchFamily="2" charset="2"/>
              <a:buNone/>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四川省金福纸品有限责任公司成立于90年代后期，并利用项目地块进行造纸生产经营。</a:t>
            </a:r>
            <a:r>
              <a:rPr lang="zh-CN" altLang="zh-CN" sz="1400" b="1" dirty="0">
                <a:latin typeface="微软雅黑" panose="020B0503020204020204" pitchFamily="34" charset="-122"/>
                <a:ea typeface="微软雅黑" panose="020B0503020204020204" pitchFamily="34" charset="-122"/>
                <a:sym typeface="+mn-ea"/>
              </a:rPr>
              <a:t>根据项目地块的土地使用证，用地性质为工业用地，项目地块分为4处</a:t>
            </a:r>
            <a:r>
              <a:rPr lang="zh-CN" altLang="zh-CN" sz="1400" dirty="0">
                <a:latin typeface="微软雅黑" panose="020B0503020204020204" pitchFamily="34" charset="-122"/>
                <a:ea typeface="微软雅黑" panose="020B0503020204020204" pitchFamily="34" charset="-122"/>
                <a:sym typeface="+mn-ea"/>
              </a:rPr>
              <a:t>，用地面积分别为4746.00㎡、2687.00㎡、56704.00㎡、29296.00㎡。</a:t>
            </a:r>
            <a:endParaRPr lang="zh-CN" altLang="zh-CN" sz="1400" dirty="0">
              <a:latin typeface="微软雅黑" panose="020B0503020204020204" pitchFamily="34" charset="-122"/>
              <a:ea typeface="微软雅黑" panose="020B0503020204020204" pitchFamily="34" charset="-122"/>
              <a:sym typeface="+mn-ea"/>
            </a:endParaRPr>
          </a:p>
          <a:p>
            <a:pPr indent="355600">
              <a:lnSpc>
                <a:spcPct val="150000"/>
              </a:lnSpc>
              <a:buFont typeface="Wingdings" panose="05000000000000000000" pitchFamily="2" charset="2"/>
              <a:buNone/>
              <a:extLst>
                <a:ext uri="{35155182-B16C-46BC-9424-99874614C6A1}">
                  <wpsdc:indentchars xmlns:wpsdc="http://www.wps.cn/officeDocument/2017/drawingmlCustomData" val="200" checksum="3837665281"/>
                </a:ext>
              </a:extLst>
            </a:pPr>
            <a:r>
              <a:rPr lang="zh-CN" altLang="zh-CN" sz="1400" b="1" dirty="0">
                <a:latin typeface="微软雅黑" panose="020B0503020204020204" pitchFamily="34" charset="-122"/>
                <a:ea typeface="微软雅黑" panose="020B0503020204020204" pitchFamily="34" charset="-122"/>
                <a:sym typeface="+mn-ea"/>
              </a:rPr>
              <a:t>项目地块虽然长期作为工业用地使用，但由于项目地块处于福禄镇镇区以外，同时所处的福禄镇沙湾儿村也未编制村庄规划，因此，项目地块缺乏用地性质、容积率、建筑密度、绿地率等相关规划条件，故编制《四川省金福纸品有限责任公司淘汰造纸落后产能技改项目规划设计条件咨询论证报告》对项目建设的合理性进行论证，并明确项目地块的规划条件。</a:t>
            </a:r>
            <a:endParaRPr lang="zh-CN" altLang="zh-CN" sz="1400" b="1" dirty="0">
              <a:latin typeface="微软雅黑" panose="020B0503020204020204" pitchFamily="34" charset="-122"/>
              <a:ea typeface="微软雅黑" panose="020B0503020204020204" pitchFamily="34" charset="-122"/>
              <a:sym typeface="+mn-ea"/>
            </a:endParaRPr>
          </a:p>
        </p:txBody>
      </p:sp>
      <p:pic>
        <p:nvPicPr>
          <p:cNvPr id="5" name="图片 4" descr="图片1"/>
          <p:cNvPicPr>
            <a:picLocks noChangeAspect="1"/>
          </p:cNvPicPr>
          <p:nvPr/>
        </p:nvPicPr>
        <p:blipFill>
          <a:blip r:embed="rId1"/>
          <a:stretch>
            <a:fillRect/>
          </a:stretch>
        </p:blipFill>
        <p:spPr>
          <a:xfrm>
            <a:off x="6278245" y="0"/>
            <a:ext cx="5614035" cy="6830695"/>
          </a:xfrm>
          <a:prstGeom prst="rect">
            <a:avLst/>
          </a:prstGeom>
        </p:spPr>
      </p:pic>
      <p:sp>
        <p:nvSpPr>
          <p:cNvPr id="7" name="文本框 6"/>
          <p:cNvSpPr txBox="1"/>
          <p:nvPr/>
        </p:nvSpPr>
        <p:spPr>
          <a:xfrm>
            <a:off x="6278562" y="6309677"/>
            <a:ext cx="5080000" cy="306705"/>
          </a:xfrm>
          <a:prstGeom prst="rect">
            <a:avLst/>
          </a:prstGeom>
          <a:noFill/>
          <a:ln w="9525">
            <a:noFill/>
          </a:ln>
        </p:spPr>
        <p:txBody>
          <a:bodyPr>
            <a:spAutoFit/>
          </a:bodyPr>
          <a:p>
            <a:pPr indent="0"/>
            <a:r>
              <a:rPr lang="zh-CN" sz="1400" b="1">
                <a:ea typeface="宋体" panose="02010600030101010101" pitchFamily="2" charset="-122"/>
              </a:rPr>
              <a:t>项目地块在福禄镇镇域的位置示意</a:t>
            </a:r>
            <a:endParaRPr lang="zh-CN" altLang="en-US"/>
          </a:p>
        </p:txBody>
      </p:sp>
      <p:sp>
        <p:nvSpPr>
          <p:cNvPr id="8" name="矩形 7"/>
          <p:cNvSpPr/>
          <p:nvPr/>
        </p:nvSpPr>
        <p:spPr>
          <a:xfrm>
            <a:off x="315516" y="794305"/>
            <a:ext cx="11297402" cy="506730"/>
          </a:xfrm>
          <a:prstGeom prst="rect">
            <a:avLst/>
          </a:prstGeom>
        </p:spPr>
        <p:txBody>
          <a:bodyPr wrap="square">
            <a:spAutoFit/>
          </a:bodyPr>
          <a:p>
            <a:pPr marL="342900" indent="-342900" fontAlgn="base">
              <a:lnSpc>
                <a:spcPct val="150000"/>
              </a:lnSpc>
              <a:buFont typeface="Wingdings" panose="05000000000000000000" pitchFamily="2" charset="2"/>
              <a:buChar char="n"/>
            </a:pPr>
            <a:r>
              <a:rPr lang="zh-CN" altLang="en-US" b="1" dirty="0">
                <a:solidFill>
                  <a:srgbClr val="0070C0"/>
                </a:solidFill>
                <a:latin typeface="微软雅黑" panose="020B0503020204020204" pitchFamily="34" charset="-122"/>
                <a:ea typeface="微软雅黑" panose="020B0503020204020204" pitchFamily="34" charset="-122"/>
                <a:sym typeface="+mn-ea"/>
              </a:rPr>
              <a:t>项目论证背景</a:t>
            </a:r>
            <a:endParaRPr lang="zh-CN" altLang="en-US" b="1" dirty="0">
              <a:solidFill>
                <a:srgbClr val="0070C0"/>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000">
        <p:wipe dir="r"/>
      </p:transition>
    </mc:Choice>
    <mc:Fallback>
      <p:transition spd="slow">
        <p:wipe dir="r"/>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p:cNvSpPr txBox="1"/>
          <p:nvPr/>
        </p:nvSpPr>
        <p:spPr>
          <a:xfrm>
            <a:off x="118542" y="-55911"/>
            <a:ext cx="3710315" cy="743978"/>
          </a:xfrm>
          <a:prstGeom prst="rect">
            <a:avLst/>
          </a:prstGeom>
          <a:noFill/>
        </p:spPr>
        <p:txBody>
          <a:bodyPr wrap="square" lIns="91433" tIns="45716" rIns="91433" bIns="45716" rtlCol="0">
            <a:spAutoFit/>
          </a:bodyPr>
          <a:lstStyle/>
          <a:p>
            <a:pPr>
              <a:lnSpc>
                <a:spcPct val="150000"/>
              </a:lnSpc>
              <a:defRPr/>
            </a:pPr>
            <a:r>
              <a:rPr lang="zh-CN" altLang="en-US" sz="3200" b="1" kern="0" dirty="0">
                <a:solidFill>
                  <a:schemeClr val="accent5">
                    <a:lumMod val="75000"/>
                  </a:schemeClr>
                </a:solidFill>
                <a:latin typeface="微软雅黑" panose="020B0503020204020204" pitchFamily="34" charset="-122"/>
                <a:ea typeface="微软雅黑" panose="020B0503020204020204" pitchFamily="34" charset="-122"/>
              </a:rPr>
              <a:t>一、项目背景</a:t>
            </a:r>
            <a:endParaRPr lang="zh-CN" altLang="en-US" sz="3200" b="1" kern="0" dirty="0">
              <a:solidFill>
                <a:schemeClr val="accent5">
                  <a:lumMod val="75000"/>
                </a:schemeClr>
              </a:solidFill>
              <a:latin typeface="微软雅黑" panose="020B0503020204020204" pitchFamily="34" charset="-122"/>
              <a:ea typeface="微软雅黑" panose="020B0503020204020204" pitchFamily="34" charset="-122"/>
            </a:endParaRPr>
          </a:p>
        </p:txBody>
      </p:sp>
      <p:cxnSp>
        <p:nvCxnSpPr>
          <p:cNvPr id="3" name="直接连接符 2"/>
          <p:cNvCxnSpPr>
            <a:cxnSpLocks noChangeShapeType="1"/>
          </p:cNvCxnSpPr>
          <p:nvPr/>
        </p:nvCxnSpPr>
        <p:spPr bwMode="auto">
          <a:xfrm>
            <a:off x="23495" y="764540"/>
            <a:ext cx="12143740" cy="0"/>
          </a:xfrm>
          <a:prstGeom prst="line">
            <a:avLst/>
          </a:prstGeom>
          <a:noFill/>
          <a:ln w="50800">
            <a:solidFill>
              <a:srgbClr val="C00000"/>
            </a:solidFill>
            <a:bevel/>
          </a:ln>
        </p:spPr>
      </p:cxnSp>
      <p:grpSp>
        <p:nvGrpSpPr>
          <p:cNvPr id="11" name="组合 10"/>
          <p:cNvGrpSpPr/>
          <p:nvPr/>
        </p:nvGrpSpPr>
        <p:grpSpPr>
          <a:xfrm>
            <a:off x="4006850" y="764540"/>
            <a:ext cx="8293735" cy="5744210"/>
            <a:chOff x="3929" y="952"/>
            <a:chExt cx="16692" cy="11559"/>
          </a:xfrm>
        </p:grpSpPr>
        <p:pic>
          <p:nvPicPr>
            <p:cNvPr id="7" name="图片 6" descr="图片5"/>
            <p:cNvPicPr>
              <a:picLocks noChangeAspect="1"/>
            </p:cNvPicPr>
            <p:nvPr/>
          </p:nvPicPr>
          <p:blipFill>
            <a:blip r:embed="rId1"/>
            <a:stretch>
              <a:fillRect/>
            </a:stretch>
          </p:blipFill>
          <p:spPr>
            <a:xfrm>
              <a:off x="3930" y="6194"/>
              <a:ext cx="8277" cy="6299"/>
            </a:xfrm>
            <a:prstGeom prst="rect">
              <a:avLst/>
            </a:prstGeom>
          </p:spPr>
        </p:pic>
        <p:pic>
          <p:nvPicPr>
            <p:cNvPr id="4" name="图片 3" descr="图片4"/>
            <p:cNvPicPr>
              <a:picLocks noChangeAspect="1"/>
            </p:cNvPicPr>
            <p:nvPr/>
          </p:nvPicPr>
          <p:blipFill>
            <a:blip r:embed="rId2"/>
            <a:stretch>
              <a:fillRect/>
            </a:stretch>
          </p:blipFill>
          <p:spPr>
            <a:xfrm>
              <a:off x="3929" y="952"/>
              <a:ext cx="8392" cy="5812"/>
            </a:xfrm>
            <a:prstGeom prst="rect">
              <a:avLst/>
            </a:prstGeom>
          </p:spPr>
        </p:pic>
        <p:pic>
          <p:nvPicPr>
            <p:cNvPr id="8" name="图片 7" descr="图片2"/>
            <p:cNvPicPr>
              <a:picLocks noChangeAspect="1"/>
            </p:cNvPicPr>
            <p:nvPr/>
          </p:nvPicPr>
          <p:blipFill>
            <a:blip r:embed="rId3"/>
            <a:stretch>
              <a:fillRect/>
            </a:stretch>
          </p:blipFill>
          <p:spPr>
            <a:xfrm>
              <a:off x="12207" y="978"/>
              <a:ext cx="8235" cy="5760"/>
            </a:xfrm>
            <a:prstGeom prst="rect">
              <a:avLst/>
            </a:prstGeom>
          </p:spPr>
        </p:pic>
        <p:pic>
          <p:nvPicPr>
            <p:cNvPr id="9" name="图片 8" descr="图片3"/>
            <p:cNvPicPr>
              <a:picLocks noChangeAspect="1"/>
            </p:cNvPicPr>
            <p:nvPr/>
          </p:nvPicPr>
          <p:blipFill>
            <a:blip r:embed="rId4"/>
            <a:stretch>
              <a:fillRect/>
            </a:stretch>
          </p:blipFill>
          <p:spPr>
            <a:xfrm>
              <a:off x="12207" y="6647"/>
              <a:ext cx="8415" cy="5865"/>
            </a:xfrm>
            <a:prstGeom prst="rect">
              <a:avLst/>
            </a:prstGeom>
          </p:spPr>
        </p:pic>
      </p:grpSp>
      <p:sp>
        <p:nvSpPr>
          <p:cNvPr id="10" name="矩形 9"/>
          <p:cNvSpPr/>
          <p:nvPr/>
        </p:nvSpPr>
        <p:spPr>
          <a:xfrm>
            <a:off x="315516" y="794305"/>
            <a:ext cx="11297402" cy="506730"/>
          </a:xfrm>
          <a:prstGeom prst="rect">
            <a:avLst/>
          </a:prstGeom>
        </p:spPr>
        <p:txBody>
          <a:bodyPr wrap="square">
            <a:spAutoFit/>
          </a:bodyPr>
          <a:lstStyle/>
          <a:p>
            <a:pPr marL="342900" indent="-342900" fontAlgn="base">
              <a:lnSpc>
                <a:spcPct val="150000"/>
              </a:lnSpc>
              <a:buFont typeface="Wingdings" panose="05000000000000000000" pitchFamily="2" charset="2"/>
              <a:buChar char="n"/>
            </a:pPr>
            <a:r>
              <a:rPr lang="zh-CN" altLang="en-US" b="1" dirty="0">
                <a:solidFill>
                  <a:srgbClr val="0070C0"/>
                </a:solidFill>
                <a:latin typeface="微软雅黑" panose="020B0503020204020204" pitchFamily="34" charset="-122"/>
                <a:ea typeface="微软雅黑" panose="020B0503020204020204" pitchFamily="34" charset="-122"/>
                <a:sym typeface="+mn-ea"/>
              </a:rPr>
              <a:t>项目建设情况</a:t>
            </a:r>
            <a:endParaRPr lang="zh-CN" altLang="en-US" b="1" dirty="0">
              <a:solidFill>
                <a:srgbClr val="0070C0"/>
              </a:solidFill>
              <a:latin typeface="微软雅黑" panose="020B0503020204020204" pitchFamily="34" charset="-122"/>
              <a:ea typeface="微软雅黑" panose="020B0503020204020204" pitchFamily="34" charset="-122"/>
              <a:sym typeface="+mn-ea"/>
            </a:endParaRPr>
          </a:p>
        </p:txBody>
      </p:sp>
      <p:sp>
        <p:nvSpPr>
          <p:cNvPr id="6" name="矩形 5"/>
          <p:cNvSpPr/>
          <p:nvPr/>
        </p:nvSpPr>
        <p:spPr>
          <a:xfrm>
            <a:off x="334645" y="1299845"/>
            <a:ext cx="3672840" cy="4939030"/>
          </a:xfrm>
          <a:prstGeom prst="rect">
            <a:avLst/>
          </a:prstGeom>
        </p:spPr>
        <p:txBody>
          <a:bodyPr wrap="square">
            <a:spAutoFit/>
          </a:bodyPr>
          <a:lstStyle/>
          <a:p>
            <a:pPr indent="355600">
              <a:lnSpc>
                <a:spcPct val="150000"/>
              </a:lnSpc>
              <a:buFont typeface="Wingdings" panose="05000000000000000000" pitchFamily="2" charset="2"/>
              <a:buNone/>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金福纸品现有的1880型圆网卫生纸机11台，2850型圆网卫生纸机6台，2850型真空圆网卫生纸机4台，3800型真空圆网卫生纸机2台共计生活用纸原纸生产能力为10万吨/年，以上纸机经过多年的运行，陈旧、落后、能耗高、车速低。</a:t>
            </a:r>
            <a:endParaRPr lang="zh-CN" altLang="zh-CN" sz="1400" dirty="0">
              <a:latin typeface="微软雅黑" panose="020B0503020204020204" pitchFamily="34" charset="-122"/>
              <a:ea typeface="微软雅黑" panose="020B0503020204020204" pitchFamily="34" charset="-122"/>
              <a:sym typeface="+mn-ea"/>
            </a:endParaRPr>
          </a:p>
          <a:p>
            <a:pPr indent="355600">
              <a:lnSpc>
                <a:spcPct val="150000"/>
              </a:lnSpc>
              <a:buFont typeface="Wingdings" panose="05000000000000000000" pitchFamily="2" charset="2"/>
              <a:buNone/>
              <a:extLst>
                <a:ext uri="{35155182-B16C-46BC-9424-99874614C6A1}">
                  <wpsdc:indentchars xmlns:wpsdc="http://www.wps.cn/officeDocument/2017/drawingmlCustomData" val="200" checksum="3837665281"/>
                </a:ext>
              </a:extLst>
            </a:pPr>
            <a:r>
              <a:rPr lang="zh-CN" altLang="zh-CN" sz="1400" b="1" dirty="0">
                <a:latin typeface="微软雅黑" panose="020B0503020204020204" pitchFamily="34" charset="-122"/>
                <a:ea typeface="微软雅黑" panose="020B0503020204020204" pitchFamily="34" charset="-122"/>
                <a:sym typeface="+mn-ea"/>
              </a:rPr>
              <a:t>根据企业实际生产情况，拟淘汰全部生活纸纸机</a:t>
            </a:r>
            <a:r>
              <a:rPr lang="zh-CN" altLang="zh-CN" sz="1400" dirty="0">
                <a:latin typeface="微软雅黑" panose="020B0503020204020204" pitchFamily="34" charset="-122"/>
                <a:ea typeface="微软雅黑" panose="020B0503020204020204" pitchFamily="34" charset="-122"/>
                <a:sym typeface="+mn-ea"/>
              </a:rPr>
              <a:t>，淘汰生活用纸原纸落后产能为10万吨/年，以自产湿竹浆和外购商品木浆为原料，采用先进的工艺及设备，置换为2台2850和4台4200新月型卫生纸机生产生活用纸原纸，年产生活用纸原纸10万吨。</a:t>
            </a:r>
            <a:r>
              <a:rPr lang="zh-CN" altLang="zh-CN" sz="1400" b="1" dirty="0">
                <a:latin typeface="微软雅黑" panose="020B0503020204020204" pitchFamily="34" charset="-122"/>
                <a:ea typeface="微软雅黑" panose="020B0503020204020204" pitchFamily="34" charset="-122"/>
                <a:sym typeface="+mn-ea"/>
              </a:rPr>
              <a:t>技改完成后造纸生产线生活用纸原纸生产能力为10万吨/年，与技改前产能相同，不涉及新增产能。项目总投资为35604.68万元。</a:t>
            </a:r>
            <a:endParaRPr lang="zh-CN" altLang="zh-CN" sz="1400" b="1" dirty="0">
              <a:latin typeface="微软雅黑" panose="020B0503020204020204" pitchFamily="34" charset="-122"/>
              <a:ea typeface="微软雅黑" panose="020B0503020204020204" pitchFamily="34" charset="-122"/>
              <a:sym typeface="+mn-ea"/>
            </a:endParaRPr>
          </a:p>
        </p:txBody>
      </p:sp>
      <p:sp>
        <p:nvSpPr>
          <p:cNvPr id="12" name="文本框 11"/>
          <p:cNvSpPr txBox="1"/>
          <p:nvPr/>
        </p:nvSpPr>
        <p:spPr>
          <a:xfrm>
            <a:off x="7132002" y="6466522"/>
            <a:ext cx="5080000" cy="306705"/>
          </a:xfrm>
          <a:prstGeom prst="rect">
            <a:avLst/>
          </a:prstGeom>
          <a:noFill/>
          <a:ln w="9525">
            <a:noFill/>
          </a:ln>
        </p:spPr>
        <p:txBody>
          <a:bodyPr>
            <a:spAutoFit/>
          </a:bodyPr>
          <a:p>
            <a:pPr indent="0"/>
            <a:r>
              <a:rPr lang="zh-CN" sz="1400" b="1">
                <a:ea typeface="宋体" panose="02010600030101010101" pitchFamily="2" charset="-122"/>
              </a:rPr>
              <a:t>项目地块所属土地使用证</a:t>
            </a:r>
            <a:endParaRPr lang="zh-CN" sz="1400" b="1">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000">
        <p:wipe dir="r"/>
      </p:transition>
    </mc:Choice>
    <mc:Fallback>
      <p:transition spd="slow">
        <p:wipe dir="r"/>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图片1"/>
          <p:cNvPicPr>
            <a:picLocks noChangeAspect="1"/>
          </p:cNvPicPr>
          <p:nvPr>
            <p:custDataLst>
              <p:tags r:id="rId1"/>
            </p:custDataLst>
          </p:nvPr>
        </p:nvPicPr>
        <p:blipFill>
          <a:blip r:embed="rId2"/>
          <a:stretch>
            <a:fillRect/>
          </a:stretch>
        </p:blipFill>
        <p:spPr>
          <a:xfrm>
            <a:off x="2616835" y="796290"/>
            <a:ext cx="4866640" cy="6035675"/>
          </a:xfrm>
          <a:prstGeom prst="rect">
            <a:avLst/>
          </a:prstGeom>
        </p:spPr>
      </p:pic>
      <p:sp>
        <p:nvSpPr>
          <p:cNvPr id="2" name="TextBox 3"/>
          <p:cNvSpPr txBox="1"/>
          <p:nvPr/>
        </p:nvSpPr>
        <p:spPr>
          <a:xfrm>
            <a:off x="118542" y="-55911"/>
            <a:ext cx="3710315" cy="1567180"/>
          </a:xfrm>
          <a:prstGeom prst="rect">
            <a:avLst/>
          </a:prstGeom>
          <a:noFill/>
        </p:spPr>
        <p:txBody>
          <a:bodyPr wrap="square" lIns="91433" tIns="45716" rIns="91433" bIns="45716" rtlCol="0">
            <a:spAutoFit/>
          </a:bodyPr>
          <a:lstStyle/>
          <a:p>
            <a:pPr>
              <a:lnSpc>
                <a:spcPct val="150000"/>
              </a:lnSpc>
              <a:defRPr/>
            </a:pPr>
            <a:r>
              <a:rPr lang="zh-CN" altLang="en-US" sz="3200" b="1" kern="0" dirty="0" smtClean="0">
                <a:solidFill>
                  <a:schemeClr val="accent5">
                    <a:lumMod val="75000"/>
                  </a:schemeClr>
                </a:solidFill>
                <a:latin typeface="微软雅黑" panose="020B0503020204020204" pitchFamily="34" charset="-122"/>
                <a:ea typeface="微软雅黑" panose="020B0503020204020204" pitchFamily="34" charset="-122"/>
              </a:rPr>
              <a:t>二、</a:t>
            </a:r>
            <a:r>
              <a:rPr lang="zh-CN" altLang="en-US" sz="3200" b="1" kern="0" dirty="0">
                <a:solidFill>
                  <a:schemeClr val="accent5">
                    <a:lumMod val="75000"/>
                  </a:schemeClr>
                </a:solidFill>
                <a:latin typeface="微软雅黑" panose="020B0503020204020204" pitchFamily="34" charset="-122"/>
                <a:ea typeface="微软雅黑" panose="020B0503020204020204" pitchFamily="34" charset="-122"/>
              </a:rPr>
              <a:t>项目建设条件</a:t>
            </a:r>
            <a:endParaRPr lang="zh-CN" altLang="en-US" sz="3200" b="1" kern="0" dirty="0">
              <a:solidFill>
                <a:schemeClr val="accent5">
                  <a:lumMod val="75000"/>
                </a:schemeClr>
              </a:solidFill>
              <a:latin typeface="微软雅黑" panose="020B0503020204020204" pitchFamily="34" charset="-122"/>
              <a:ea typeface="微软雅黑" panose="020B0503020204020204" pitchFamily="34" charset="-122"/>
            </a:endParaRPr>
          </a:p>
          <a:p>
            <a:pPr defTabSz="914400">
              <a:lnSpc>
                <a:spcPct val="150000"/>
              </a:lnSpc>
              <a:defRPr/>
            </a:pPr>
            <a:endParaRPr lang="en-US" altLang="zh-CN" sz="3200" b="1" kern="0" dirty="0">
              <a:solidFill>
                <a:schemeClr val="accent5">
                  <a:lumMod val="75000"/>
                </a:schemeClr>
              </a:solidFill>
              <a:latin typeface="微软雅黑" panose="020B0503020204020204" pitchFamily="34" charset="-122"/>
              <a:ea typeface="微软雅黑" panose="020B0503020204020204" pitchFamily="34" charset="-122"/>
            </a:endParaRPr>
          </a:p>
        </p:txBody>
      </p:sp>
      <p:cxnSp>
        <p:nvCxnSpPr>
          <p:cNvPr id="3" name="直接连接符 2"/>
          <p:cNvCxnSpPr>
            <a:cxnSpLocks noChangeShapeType="1"/>
          </p:cNvCxnSpPr>
          <p:nvPr/>
        </p:nvCxnSpPr>
        <p:spPr bwMode="auto">
          <a:xfrm>
            <a:off x="23495" y="764540"/>
            <a:ext cx="12143740" cy="0"/>
          </a:xfrm>
          <a:prstGeom prst="line">
            <a:avLst/>
          </a:prstGeom>
          <a:noFill/>
          <a:ln w="50800">
            <a:solidFill>
              <a:srgbClr val="C00000"/>
            </a:solidFill>
            <a:bevel/>
          </a:ln>
        </p:spPr>
      </p:cxnSp>
      <p:sp>
        <p:nvSpPr>
          <p:cNvPr id="7" name="矩形 6"/>
          <p:cNvSpPr/>
          <p:nvPr/>
        </p:nvSpPr>
        <p:spPr>
          <a:xfrm>
            <a:off x="315516" y="793035"/>
            <a:ext cx="11297402" cy="506730"/>
          </a:xfrm>
          <a:prstGeom prst="rect">
            <a:avLst/>
          </a:prstGeom>
        </p:spPr>
        <p:txBody>
          <a:bodyPr wrap="square">
            <a:spAutoFit/>
          </a:bodyPr>
          <a:lstStyle/>
          <a:p>
            <a:pPr marL="342900" indent="-342900" fontAlgn="base">
              <a:lnSpc>
                <a:spcPct val="150000"/>
              </a:lnSpc>
              <a:buFont typeface="Wingdings" panose="05000000000000000000" pitchFamily="2" charset="2"/>
              <a:buChar char="n"/>
            </a:pPr>
            <a:r>
              <a:rPr lang="zh-CN" altLang="en-US" b="1" dirty="0">
                <a:solidFill>
                  <a:srgbClr val="0070C0"/>
                </a:solidFill>
                <a:latin typeface="微软雅黑" panose="020B0503020204020204" pitchFamily="34" charset="-122"/>
                <a:ea typeface="微软雅黑" panose="020B0503020204020204" pitchFamily="34" charset="-122"/>
                <a:sym typeface="+mn-ea"/>
              </a:rPr>
              <a:t>项目地块区位分析</a:t>
            </a:r>
            <a:endParaRPr lang="zh-CN" altLang="en-US" b="1" dirty="0">
              <a:solidFill>
                <a:srgbClr val="0070C0"/>
              </a:solidFill>
              <a:latin typeface="微软雅黑" panose="020B0503020204020204" pitchFamily="34" charset="-122"/>
              <a:ea typeface="微软雅黑" panose="020B0503020204020204" pitchFamily="34" charset="-122"/>
              <a:sym typeface="+mn-ea"/>
            </a:endParaRPr>
          </a:p>
        </p:txBody>
      </p:sp>
      <p:pic>
        <p:nvPicPr>
          <p:cNvPr id="4" name="图片 3" descr="图片6"/>
          <p:cNvPicPr>
            <a:picLocks noChangeAspect="1"/>
          </p:cNvPicPr>
          <p:nvPr>
            <p:custDataLst>
              <p:tags r:id="rId3"/>
            </p:custDataLst>
          </p:nvPr>
        </p:nvPicPr>
        <p:blipFill>
          <a:blip r:embed="rId4"/>
          <a:stretch>
            <a:fillRect/>
          </a:stretch>
        </p:blipFill>
        <p:spPr>
          <a:xfrm>
            <a:off x="7319010" y="730885"/>
            <a:ext cx="4576445" cy="6127115"/>
          </a:xfrm>
          <a:prstGeom prst="rect">
            <a:avLst/>
          </a:prstGeom>
        </p:spPr>
      </p:pic>
      <p:sp>
        <p:nvSpPr>
          <p:cNvPr id="100" name="文本框 99"/>
          <p:cNvSpPr txBox="1"/>
          <p:nvPr/>
        </p:nvSpPr>
        <p:spPr>
          <a:xfrm>
            <a:off x="2926715" y="6525260"/>
            <a:ext cx="2768600" cy="306705"/>
          </a:xfrm>
          <a:prstGeom prst="rect">
            <a:avLst/>
          </a:prstGeom>
          <a:noFill/>
          <a:ln w="9525">
            <a:noFill/>
          </a:ln>
        </p:spPr>
        <p:txBody>
          <a:bodyPr wrap="square">
            <a:spAutoFit/>
          </a:bodyPr>
          <a:p>
            <a:pPr indent="0"/>
            <a:r>
              <a:rPr lang="zh-CN" sz="1400" b="1">
                <a:ea typeface="宋体" panose="02010600030101010101" pitchFamily="2" charset="-122"/>
              </a:rPr>
              <a:t>项目地块位置示意</a:t>
            </a:r>
            <a:endParaRPr lang="zh-CN" altLang="en-US"/>
          </a:p>
        </p:txBody>
      </p:sp>
      <p:sp>
        <p:nvSpPr>
          <p:cNvPr id="13" name="矩形 12"/>
          <p:cNvSpPr/>
          <p:nvPr/>
        </p:nvSpPr>
        <p:spPr>
          <a:xfrm>
            <a:off x="315595" y="1278255"/>
            <a:ext cx="2401570" cy="5624830"/>
          </a:xfrm>
          <a:prstGeom prst="rect">
            <a:avLst/>
          </a:prstGeom>
        </p:spPr>
        <p:txBody>
          <a:bodyPr wrap="square" anchor="ctr" anchorCtr="0">
            <a:noAutofit/>
          </a:bodyPr>
          <a:lstStyle/>
          <a:p>
            <a:pPr lvl="0" indent="355600" algn="l">
              <a:lnSpc>
                <a:spcPct val="150000"/>
              </a:lnSpc>
              <a:buClrTx/>
              <a:buSzTx/>
              <a:buFont typeface="Wingdings" panose="05000000000000000000" pitchFamily="2" charset="2"/>
              <a:extLst>
                <a:ext uri="{35155182-B16C-46BC-9424-99874614C6A1}">
                  <wpsdc:indentchars xmlns:wpsdc="http://www.wps.cn/officeDocument/2017/drawingmlCustomData" val="200" checksum="3837665281"/>
                </a:ext>
              </a:extLst>
            </a:pPr>
            <a:r>
              <a:rPr lang="zh-CN" altLang="zh-CN" sz="1400" b="1" dirty="0">
                <a:latin typeface="微软雅黑" panose="020B0503020204020204" pitchFamily="34" charset="-122"/>
                <a:ea typeface="微软雅黑" panose="020B0503020204020204" pitchFamily="34" charset="-122"/>
                <a:sym typeface="+mn-ea"/>
              </a:rPr>
              <a:t>项目地块位于乐山市沙湾区东南部的福禄镇，经G348距离沙湾城区约30公里。</a:t>
            </a:r>
            <a:r>
              <a:rPr lang="zh-CN" altLang="zh-CN" sz="1400" dirty="0">
                <a:latin typeface="微软雅黑" panose="020B0503020204020204" pitchFamily="34" charset="-122"/>
                <a:ea typeface="微软雅黑" panose="020B0503020204020204" pitchFamily="34" charset="-122"/>
                <a:sym typeface="+mn-ea"/>
              </a:rPr>
              <a:t>项目地块北临福禄镇镇区，南枕四峨山，西隔大渡河与牛石镇镇区相望。</a:t>
            </a:r>
            <a:endParaRPr lang="zh-CN" altLang="zh-CN" sz="1400" dirty="0">
              <a:latin typeface="微软雅黑" panose="020B0503020204020204" pitchFamily="34" charset="-122"/>
              <a:ea typeface="微软雅黑" panose="020B0503020204020204" pitchFamily="34" charset="-122"/>
              <a:sym typeface="+mn-ea"/>
            </a:endParaRPr>
          </a:p>
          <a:p>
            <a:pPr lvl="0" indent="355600" algn="l">
              <a:lnSpc>
                <a:spcPct val="150000"/>
              </a:lnSpc>
              <a:buClrTx/>
              <a:buSzTx/>
              <a:buFont typeface="Wingdings" panose="05000000000000000000" pitchFamily="2" charset="2"/>
              <a:extLst>
                <a:ext uri="{35155182-B16C-46BC-9424-99874614C6A1}">
                  <wpsdc:indentchars xmlns:wpsdc="http://www.wps.cn/officeDocument/2017/drawingmlCustomData" val="200" checksum="3837665281"/>
                </a:ext>
              </a:extLst>
            </a:pPr>
            <a:r>
              <a:rPr lang="zh-CN" altLang="zh-CN" sz="1400" b="1" dirty="0">
                <a:latin typeface="微软雅黑" panose="020B0503020204020204" pitchFamily="34" charset="-122"/>
                <a:ea typeface="微软雅黑" panose="020B0503020204020204" pitchFamily="34" charset="-122"/>
                <a:sym typeface="+mn-ea"/>
              </a:rPr>
              <a:t>项目地块紧邻沙福公路两侧，</a:t>
            </a:r>
            <a:r>
              <a:rPr lang="zh-CN" altLang="zh-CN" sz="1400" b="1" dirty="0">
                <a:latin typeface="微软雅黑" panose="020B0503020204020204" pitchFamily="34" charset="-122"/>
                <a:ea typeface="微软雅黑" panose="020B0503020204020204" pitchFamily="34" charset="-122"/>
                <a:sym typeface="+mn-ea"/>
              </a:rPr>
              <a:t>经主要道路</a:t>
            </a:r>
            <a:r>
              <a:rPr lang="zh-CN" altLang="zh-CN" sz="1400" b="1" dirty="0">
                <a:latin typeface="微软雅黑" panose="020B0503020204020204" pitchFamily="34" charset="-122"/>
                <a:ea typeface="微软雅黑" panose="020B0503020204020204" pitchFamily="34" charset="-122"/>
                <a:sym typeface="+mn-ea"/>
              </a:rPr>
              <a:t>北距福禄镇镇区约</a:t>
            </a:r>
            <a:r>
              <a:rPr lang="en-US" altLang="zh-CN" sz="1400" b="1" dirty="0">
                <a:latin typeface="微软雅黑" panose="020B0503020204020204" pitchFamily="34" charset="-122"/>
                <a:ea typeface="微软雅黑" panose="020B0503020204020204" pitchFamily="34" charset="-122"/>
                <a:sym typeface="+mn-ea"/>
              </a:rPr>
              <a:t>2.5</a:t>
            </a:r>
            <a:r>
              <a:rPr lang="zh-CN" altLang="zh-CN" sz="1400" b="1" dirty="0">
                <a:latin typeface="微软雅黑" panose="020B0503020204020204" pitchFamily="34" charset="-122"/>
                <a:ea typeface="微软雅黑" panose="020B0503020204020204" pitchFamily="34" charset="-122"/>
                <a:sym typeface="+mn-ea"/>
              </a:rPr>
              <a:t>公里，西距牛石镇镇区约1公里，沙福公路与G348贯通，项目地块具有良好的外部运输条件。</a:t>
            </a:r>
            <a:endParaRPr lang="zh-CN" altLang="zh-CN" sz="1400" b="1" dirty="0">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000">
        <p:wipe dir="r"/>
      </p:transition>
    </mc:Choice>
    <mc:Fallback>
      <p:transition spd="slow">
        <p:wipe dir="r"/>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p:cNvSpPr txBox="1"/>
          <p:nvPr/>
        </p:nvSpPr>
        <p:spPr>
          <a:xfrm>
            <a:off x="118542" y="-55911"/>
            <a:ext cx="3710315" cy="1567180"/>
          </a:xfrm>
          <a:prstGeom prst="rect">
            <a:avLst/>
          </a:prstGeom>
          <a:noFill/>
        </p:spPr>
        <p:txBody>
          <a:bodyPr wrap="square" lIns="91433" tIns="45716" rIns="91433" bIns="45716" rtlCol="0">
            <a:spAutoFit/>
          </a:bodyPr>
          <a:lstStyle/>
          <a:p>
            <a:pPr>
              <a:lnSpc>
                <a:spcPct val="150000"/>
              </a:lnSpc>
              <a:defRPr/>
            </a:pPr>
            <a:r>
              <a:rPr lang="zh-CN" altLang="en-US" sz="3200" b="1" kern="0" dirty="0" smtClean="0">
                <a:solidFill>
                  <a:schemeClr val="accent5">
                    <a:lumMod val="75000"/>
                  </a:schemeClr>
                </a:solidFill>
                <a:latin typeface="微软雅黑" panose="020B0503020204020204" pitchFamily="34" charset="-122"/>
                <a:ea typeface="微软雅黑" panose="020B0503020204020204" pitchFamily="34" charset="-122"/>
              </a:rPr>
              <a:t>二、</a:t>
            </a:r>
            <a:r>
              <a:rPr lang="zh-CN" altLang="en-US" sz="3200" b="1" kern="0" dirty="0">
                <a:solidFill>
                  <a:schemeClr val="accent5">
                    <a:lumMod val="75000"/>
                  </a:schemeClr>
                </a:solidFill>
                <a:latin typeface="微软雅黑" panose="020B0503020204020204" pitchFamily="34" charset="-122"/>
                <a:ea typeface="微软雅黑" panose="020B0503020204020204" pitchFamily="34" charset="-122"/>
              </a:rPr>
              <a:t>项目建设条件</a:t>
            </a:r>
            <a:endParaRPr lang="zh-CN" altLang="en-US" sz="3200" b="1" kern="0" dirty="0">
              <a:solidFill>
                <a:schemeClr val="accent5">
                  <a:lumMod val="75000"/>
                </a:schemeClr>
              </a:solidFill>
              <a:latin typeface="微软雅黑" panose="020B0503020204020204" pitchFamily="34" charset="-122"/>
              <a:ea typeface="微软雅黑" panose="020B0503020204020204" pitchFamily="34" charset="-122"/>
            </a:endParaRPr>
          </a:p>
          <a:p>
            <a:pPr defTabSz="914400">
              <a:lnSpc>
                <a:spcPct val="150000"/>
              </a:lnSpc>
              <a:defRPr/>
            </a:pPr>
            <a:endParaRPr lang="en-US" altLang="zh-CN" sz="3200" b="1" kern="0" dirty="0">
              <a:solidFill>
                <a:schemeClr val="accent5">
                  <a:lumMod val="75000"/>
                </a:schemeClr>
              </a:solidFill>
              <a:latin typeface="微软雅黑" panose="020B0503020204020204" pitchFamily="34" charset="-122"/>
              <a:ea typeface="微软雅黑" panose="020B0503020204020204" pitchFamily="34" charset="-122"/>
            </a:endParaRPr>
          </a:p>
        </p:txBody>
      </p:sp>
      <p:cxnSp>
        <p:nvCxnSpPr>
          <p:cNvPr id="3" name="直接连接符 2"/>
          <p:cNvCxnSpPr>
            <a:cxnSpLocks noChangeShapeType="1"/>
          </p:cNvCxnSpPr>
          <p:nvPr/>
        </p:nvCxnSpPr>
        <p:spPr bwMode="auto">
          <a:xfrm>
            <a:off x="23495" y="764540"/>
            <a:ext cx="12143740" cy="0"/>
          </a:xfrm>
          <a:prstGeom prst="line">
            <a:avLst/>
          </a:prstGeom>
          <a:noFill/>
          <a:ln w="50800">
            <a:solidFill>
              <a:srgbClr val="C00000"/>
            </a:solidFill>
            <a:bevel/>
          </a:ln>
        </p:spPr>
      </p:cxnSp>
      <p:sp>
        <p:nvSpPr>
          <p:cNvPr id="7" name="矩形 6"/>
          <p:cNvSpPr/>
          <p:nvPr/>
        </p:nvSpPr>
        <p:spPr>
          <a:xfrm>
            <a:off x="315516" y="789860"/>
            <a:ext cx="11297402" cy="506730"/>
          </a:xfrm>
          <a:prstGeom prst="rect">
            <a:avLst/>
          </a:prstGeom>
        </p:spPr>
        <p:txBody>
          <a:bodyPr wrap="square">
            <a:spAutoFit/>
          </a:bodyPr>
          <a:lstStyle/>
          <a:p>
            <a:pPr marL="342900" indent="-342900" fontAlgn="base">
              <a:lnSpc>
                <a:spcPct val="150000"/>
              </a:lnSpc>
              <a:buFont typeface="Wingdings" panose="05000000000000000000" pitchFamily="2" charset="2"/>
              <a:buChar char="n"/>
            </a:pPr>
            <a:r>
              <a:rPr lang="zh-CN" altLang="en-US" b="1" dirty="0">
                <a:solidFill>
                  <a:srgbClr val="0070C0"/>
                </a:solidFill>
                <a:latin typeface="微软雅黑" panose="020B0503020204020204" pitchFamily="34" charset="-122"/>
                <a:ea typeface="微软雅黑" panose="020B0503020204020204" pitchFamily="34" charset="-122"/>
                <a:sym typeface="+mn-ea"/>
              </a:rPr>
              <a:t>项目地块现状条件分析</a:t>
            </a:r>
            <a:endParaRPr lang="zh-CN" altLang="en-US" b="1" dirty="0">
              <a:solidFill>
                <a:srgbClr val="0070C0"/>
              </a:solidFill>
              <a:latin typeface="微软雅黑" panose="020B0503020204020204" pitchFamily="34" charset="-122"/>
              <a:ea typeface="微软雅黑" panose="020B0503020204020204" pitchFamily="34" charset="-122"/>
              <a:sym typeface="+mn-ea"/>
            </a:endParaRPr>
          </a:p>
        </p:txBody>
      </p:sp>
      <p:grpSp>
        <p:nvGrpSpPr>
          <p:cNvPr id="21" name="组合 21"/>
          <p:cNvGrpSpPr/>
          <p:nvPr/>
        </p:nvGrpSpPr>
        <p:grpSpPr>
          <a:xfrm>
            <a:off x="7022465" y="868680"/>
            <a:ext cx="5167630" cy="5971540"/>
            <a:chOff x="3501" y="107583"/>
            <a:chExt cx="8071" cy="9326"/>
          </a:xfrm>
        </p:grpSpPr>
        <p:pic>
          <p:nvPicPr>
            <p:cNvPr id="20" name="图片 20" descr="小范围"/>
            <p:cNvPicPr>
              <a:picLocks noChangeAspect="1"/>
            </p:cNvPicPr>
            <p:nvPr/>
          </p:nvPicPr>
          <p:blipFill>
            <a:blip r:embed="rId1"/>
            <a:srcRect l="17844" t="16997" r="25414" b="25408"/>
            <a:stretch>
              <a:fillRect/>
            </a:stretch>
          </p:blipFill>
          <p:spPr>
            <a:xfrm>
              <a:off x="3501" y="107583"/>
              <a:ext cx="8071" cy="9326"/>
            </a:xfrm>
            <a:prstGeom prst="rect">
              <a:avLst/>
            </a:prstGeom>
          </p:spPr>
        </p:pic>
        <p:grpSp>
          <p:nvGrpSpPr>
            <p:cNvPr id="128" name="组合 128"/>
            <p:cNvGrpSpPr/>
            <p:nvPr/>
          </p:nvGrpSpPr>
          <p:grpSpPr>
            <a:xfrm>
              <a:off x="3549" y="107784"/>
              <a:ext cx="683" cy="1105"/>
              <a:chOff x="15738" y="90663"/>
              <a:chExt cx="683" cy="1105"/>
            </a:xfrm>
          </p:grpSpPr>
          <p:pic>
            <p:nvPicPr>
              <p:cNvPr id="126" name="图片 8" descr="图片1"/>
              <p:cNvPicPr>
                <a:picLocks noChangeAspect="1"/>
              </p:cNvPicPr>
              <p:nvPr/>
            </p:nvPicPr>
            <p:blipFill>
              <a:blip r:embed="rId2"/>
              <a:srcRect l="44566" t="44489"/>
              <a:stretch>
                <a:fillRect/>
              </a:stretch>
            </p:blipFill>
            <p:spPr>
              <a:xfrm rot="2640000">
                <a:off x="15738" y="91085"/>
                <a:ext cx="683" cy="683"/>
              </a:xfrm>
              <a:prstGeom prst="rect">
                <a:avLst/>
              </a:prstGeom>
              <a:noFill/>
              <a:ln>
                <a:noFill/>
              </a:ln>
            </p:spPr>
          </p:pic>
          <p:sp>
            <p:nvSpPr>
              <p:cNvPr id="127" name="文本框 3"/>
              <p:cNvSpPr txBox="1"/>
              <p:nvPr/>
            </p:nvSpPr>
            <p:spPr>
              <a:xfrm>
                <a:off x="15958" y="90663"/>
                <a:ext cx="267" cy="395"/>
              </a:xfrm>
              <a:prstGeom prst="rect">
                <a:avLst/>
              </a:prstGeom>
              <a:noFill/>
              <a:ln>
                <a:noFill/>
              </a:ln>
            </p:spPr>
            <p:txBody>
              <a:bodyPr lIns="0" tIns="45720" rIns="0" bIns="45720" upright="1"/>
              <a:lstStyle/>
              <a:p>
                <a:pPr algn="just"/>
                <a:r>
                  <a:rPr lang="en-US" altLang="zh-CN" sz="1050" b="1" kern="100">
                    <a:solidFill>
                      <a:srgbClr val="FFFFFF"/>
                    </a:solidFill>
                    <a:latin typeface="Calibri" panose="020F0502020204030204"/>
                    <a:ea typeface="宋体" panose="02010600030101010101" pitchFamily="2" charset="-122"/>
                    <a:cs typeface="Times New Roman" panose="02020603050405020304"/>
                    <a:sym typeface="Times New Roman" panose="02020603050405020304"/>
                  </a:rPr>
                  <a:t>北</a:t>
                </a:r>
                <a:endParaRPr lang="en-US" altLang="zh-CN" sz="1050" kern="100">
                  <a:solidFill>
                    <a:srgbClr val="FFFFFF"/>
                  </a:solidFill>
                  <a:latin typeface="Calibri" panose="020F0502020204030204"/>
                  <a:ea typeface="宋体" panose="02010600030101010101" pitchFamily="2" charset="-122"/>
                  <a:cs typeface="Times New Roman" panose="02020603050405020304"/>
                  <a:sym typeface="Times New Roman" panose="02020603050405020304"/>
                </a:endParaRPr>
              </a:p>
            </p:txBody>
          </p:sp>
        </p:grpSp>
      </p:grpSp>
      <p:pic>
        <p:nvPicPr>
          <p:cNvPr id="8" name="图片 7" descr="图片9"/>
          <p:cNvPicPr>
            <a:picLocks noChangeAspect="1"/>
          </p:cNvPicPr>
          <p:nvPr/>
        </p:nvPicPr>
        <p:blipFill>
          <a:blip r:embed="rId3"/>
          <a:srcRect t="7570" b="17405"/>
          <a:stretch>
            <a:fillRect/>
          </a:stretch>
        </p:blipFill>
        <p:spPr>
          <a:xfrm>
            <a:off x="1486535" y="4019550"/>
            <a:ext cx="5327015" cy="2838450"/>
          </a:xfrm>
          <a:prstGeom prst="rect">
            <a:avLst/>
          </a:prstGeom>
        </p:spPr>
      </p:pic>
      <p:sp>
        <p:nvSpPr>
          <p:cNvPr id="13" name="矩形 12"/>
          <p:cNvSpPr/>
          <p:nvPr/>
        </p:nvSpPr>
        <p:spPr>
          <a:xfrm>
            <a:off x="308610" y="1269365"/>
            <a:ext cx="6713855" cy="2858770"/>
          </a:xfrm>
          <a:prstGeom prst="rect">
            <a:avLst/>
          </a:prstGeom>
        </p:spPr>
        <p:txBody>
          <a:bodyPr wrap="square" anchor="ctr" anchorCtr="0">
            <a:noAutofit/>
          </a:bodyPr>
          <a:lstStyle/>
          <a:p>
            <a:pPr lvl="0" indent="355600" algn="l">
              <a:lnSpc>
                <a:spcPct val="150000"/>
              </a:lnSpc>
              <a:buClrTx/>
              <a:buSzTx/>
              <a:buFont typeface="Wingdings" panose="05000000000000000000" pitchFamily="2" charset="2"/>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由于有两宗地是相邻的，因此，四宗地实际为三处独立地块，由西往东逐级增高。</a:t>
            </a:r>
            <a:endParaRPr lang="zh-CN" altLang="zh-CN" sz="1400" dirty="0">
              <a:latin typeface="微软雅黑" panose="020B0503020204020204" pitchFamily="34" charset="-122"/>
              <a:ea typeface="微软雅黑" panose="020B0503020204020204" pitchFamily="34" charset="-122"/>
              <a:sym typeface="+mn-ea"/>
            </a:endParaRPr>
          </a:p>
          <a:p>
            <a:pPr lvl="0" indent="355600" algn="l">
              <a:lnSpc>
                <a:spcPct val="150000"/>
              </a:lnSpc>
              <a:buClrTx/>
              <a:buSzTx/>
              <a:buFont typeface="Wingdings" panose="05000000000000000000" pitchFamily="2" charset="2"/>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地块一基本呈梯形沿大渡河分布，最长约120米，最宽约50米，面积为4746.00㎡。整体海拔基本为465米左右，目前主要为</a:t>
            </a:r>
            <a:r>
              <a:rPr lang="zh-CN" altLang="zh-CN" sz="1400" b="1" dirty="0">
                <a:latin typeface="微软雅黑" panose="020B0503020204020204" pitchFamily="34" charset="-122"/>
                <a:ea typeface="微软雅黑" panose="020B0503020204020204" pitchFamily="34" charset="-122"/>
                <a:sym typeface="+mn-ea"/>
              </a:rPr>
              <a:t>清水处理设施。</a:t>
            </a:r>
            <a:endParaRPr lang="zh-CN" altLang="zh-CN" sz="1400" dirty="0">
              <a:latin typeface="微软雅黑" panose="020B0503020204020204" pitchFamily="34" charset="-122"/>
              <a:ea typeface="微软雅黑" panose="020B0503020204020204" pitchFamily="34" charset="-122"/>
              <a:sym typeface="+mn-ea"/>
            </a:endParaRPr>
          </a:p>
          <a:p>
            <a:pPr lvl="0" indent="355600" algn="l">
              <a:lnSpc>
                <a:spcPct val="150000"/>
              </a:lnSpc>
              <a:buClrTx/>
              <a:buSzTx/>
              <a:buFont typeface="Wingdings" panose="05000000000000000000" pitchFamily="2" charset="2"/>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地块二为两宗地合并，呈条状分布，最长约830米，最宽约140米，面积为86000.00㎡。地块呈现出北低南高的地势，海拔高度处于465米到490米之间，为</a:t>
            </a:r>
            <a:r>
              <a:rPr lang="zh-CN" altLang="zh-CN" sz="1400" b="1" dirty="0">
                <a:latin typeface="微软雅黑" panose="020B0503020204020204" pitchFamily="34" charset="-122"/>
                <a:ea typeface="微软雅黑" panose="020B0503020204020204" pitchFamily="34" charset="-122"/>
                <a:sym typeface="+mn-ea"/>
              </a:rPr>
              <a:t>厂区主要生产和配套服务区域</a:t>
            </a:r>
            <a:r>
              <a:rPr lang="zh-CN" altLang="zh-CN" sz="1400" dirty="0">
                <a:latin typeface="微软雅黑" panose="020B0503020204020204" pitchFamily="34" charset="-122"/>
                <a:ea typeface="微软雅黑" panose="020B0503020204020204" pitchFamily="34" charset="-122"/>
                <a:sym typeface="+mn-ea"/>
              </a:rPr>
              <a:t>。</a:t>
            </a:r>
            <a:endParaRPr lang="zh-CN" altLang="zh-CN" sz="1400" dirty="0">
              <a:latin typeface="微软雅黑" panose="020B0503020204020204" pitchFamily="34" charset="-122"/>
              <a:ea typeface="微软雅黑" panose="020B0503020204020204" pitchFamily="34" charset="-122"/>
              <a:sym typeface="+mn-ea"/>
            </a:endParaRPr>
          </a:p>
          <a:p>
            <a:pPr lvl="0" indent="355600" algn="l">
              <a:lnSpc>
                <a:spcPct val="150000"/>
              </a:lnSpc>
              <a:buClrTx/>
              <a:buSzTx/>
              <a:buFont typeface="Wingdings" panose="05000000000000000000" pitchFamily="2" charset="2"/>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地块三为不规则状态，面积为2687.00㎡。海拔高度处于520米左右，目前处于</a:t>
            </a:r>
            <a:r>
              <a:rPr lang="zh-CN" altLang="zh-CN" sz="1400" b="1" dirty="0">
                <a:latin typeface="微软雅黑" panose="020B0503020204020204" pitchFamily="34" charset="-122"/>
                <a:ea typeface="微软雅黑" panose="020B0503020204020204" pitchFamily="34" charset="-122"/>
                <a:sym typeface="+mn-ea"/>
              </a:rPr>
              <a:t>闲置状态</a:t>
            </a:r>
            <a:r>
              <a:rPr lang="zh-CN" altLang="zh-CN" sz="1400" dirty="0">
                <a:latin typeface="微软雅黑" panose="020B0503020204020204" pitchFamily="34" charset="-122"/>
                <a:ea typeface="微软雅黑" panose="020B0503020204020204" pitchFamily="34" charset="-122"/>
                <a:sym typeface="+mn-ea"/>
              </a:rPr>
              <a:t>。</a:t>
            </a:r>
            <a:endParaRPr lang="zh-CN" altLang="zh-CN" sz="1400" dirty="0">
              <a:latin typeface="微软雅黑" panose="020B0503020204020204" pitchFamily="34" charset="-122"/>
              <a:ea typeface="微软雅黑" panose="020B0503020204020204" pitchFamily="34" charset="-122"/>
              <a:sym typeface="+mn-ea"/>
            </a:endParaRPr>
          </a:p>
        </p:txBody>
      </p:sp>
      <p:sp>
        <p:nvSpPr>
          <p:cNvPr id="100" name="文本框 99"/>
          <p:cNvSpPr txBox="1"/>
          <p:nvPr/>
        </p:nvSpPr>
        <p:spPr>
          <a:xfrm>
            <a:off x="1486535" y="6597650"/>
            <a:ext cx="2703830" cy="306705"/>
          </a:xfrm>
          <a:prstGeom prst="rect">
            <a:avLst/>
          </a:prstGeom>
          <a:solidFill>
            <a:schemeClr val="bg1">
              <a:lumMod val="95000"/>
              <a:alpha val="30000"/>
            </a:schemeClr>
          </a:solidFill>
          <a:ln w="9525">
            <a:noFill/>
          </a:ln>
        </p:spPr>
        <p:txBody>
          <a:bodyPr wrap="square">
            <a:spAutoFit/>
          </a:bodyPr>
          <a:p>
            <a:pPr lvl="0" algn="l">
              <a:buClrTx/>
              <a:buSzTx/>
              <a:buFontTx/>
            </a:pPr>
            <a:r>
              <a:rPr lang="zh-CN" sz="1400" b="1">
                <a:ea typeface="宋体" panose="02010600030101010101" pitchFamily="2" charset="-122"/>
                <a:sym typeface="+mn-ea"/>
              </a:rPr>
              <a:t>项目地块周边地形关系示意</a:t>
            </a:r>
            <a:endParaRPr lang="zh-CN" sz="1400" b="1">
              <a:ea typeface="宋体" panose="02010600030101010101" pitchFamily="2" charset="-122"/>
              <a:sym typeface="+mn-ea"/>
            </a:endParaRPr>
          </a:p>
        </p:txBody>
      </p:sp>
      <p:sp>
        <p:nvSpPr>
          <p:cNvPr id="9" name="文本框 8"/>
          <p:cNvSpPr txBox="1"/>
          <p:nvPr/>
        </p:nvSpPr>
        <p:spPr>
          <a:xfrm>
            <a:off x="7022465" y="6533515"/>
            <a:ext cx="1768475" cy="306705"/>
          </a:xfrm>
          <a:prstGeom prst="rect">
            <a:avLst/>
          </a:prstGeom>
          <a:solidFill>
            <a:schemeClr val="bg1">
              <a:lumMod val="95000"/>
              <a:alpha val="30000"/>
            </a:schemeClr>
          </a:solidFill>
          <a:ln w="9525">
            <a:noFill/>
          </a:ln>
        </p:spPr>
        <p:txBody>
          <a:bodyPr wrap="square">
            <a:spAutoFit/>
          </a:bodyPr>
          <a:p>
            <a:pPr lvl="0" algn="l">
              <a:buClrTx/>
              <a:buSzTx/>
              <a:buFontTx/>
            </a:pPr>
            <a:r>
              <a:rPr lang="zh-CN" sz="1400" b="1">
                <a:ea typeface="宋体" panose="02010600030101010101" pitchFamily="2" charset="-122"/>
                <a:sym typeface="+mn-ea"/>
              </a:rPr>
              <a:t>项目地块范围示意</a:t>
            </a:r>
            <a:endParaRPr lang="zh-CN" sz="1400" b="1">
              <a:ea typeface="宋体" panose="02010600030101010101" pitchFamily="2"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000">
        <p:wipe dir="r"/>
      </p:transition>
    </mc:Choice>
    <mc:Fallback>
      <p:transition spd="slow">
        <p:wipe dir="r"/>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p:cNvSpPr txBox="1"/>
          <p:nvPr/>
        </p:nvSpPr>
        <p:spPr>
          <a:xfrm>
            <a:off x="118542" y="-55911"/>
            <a:ext cx="3710315" cy="1567180"/>
          </a:xfrm>
          <a:prstGeom prst="rect">
            <a:avLst/>
          </a:prstGeom>
          <a:noFill/>
        </p:spPr>
        <p:txBody>
          <a:bodyPr wrap="square" lIns="91433" tIns="45716" rIns="91433" bIns="45716" rtlCol="0">
            <a:spAutoFit/>
          </a:bodyPr>
          <a:lstStyle/>
          <a:p>
            <a:pPr>
              <a:lnSpc>
                <a:spcPct val="150000"/>
              </a:lnSpc>
              <a:defRPr/>
            </a:pPr>
            <a:r>
              <a:rPr lang="zh-CN" altLang="en-US" sz="3200" b="1" kern="0" dirty="0" smtClean="0">
                <a:solidFill>
                  <a:schemeClr val="accent5">
                    <a:lumMod val="75000"/>
                  </a:schemeClr>
                </a:solidFill>
                <a:latin typeface="微软雅黑" panose="020B0503020204020204" pitchFamily="34" charset="-122"/>
                <a:ea typeface="微软雅黑" panose="020B0503020204020204" pitchFamily="34" charset="-122"/>
              </a:rPr>
              <a:t>二、</a:t>
            </a:r>
            <a:r>
              <a:rPr lang="zh-CN" altLang="en-US" sz="3200" b="1" kern="0" dirty="0">
                <a:solidFill>
                  <a:schemeClr val="accent5">
                    <a:lumMod val="75000"/>
                  </a:schemeClr>
                </a:solidFill>
                <a:latin typeface="微软雅黑" panose="020B0503020204020204" pitchFamily="34" charset="-122"/>
                <a:ea typeface="微软雅黑" panose="020B0503020204020204" pitchFamily="34" charset="-122"/>
              </a:rPr>
              <a:t>项目建设条件</a:t>
            </a:r>
            <a:endParaRPr lang="zh-CN" altLang="en-US" sz="3200" b="1" kern="0" dirty="0">
              <a:solidFill>
                <a:schemeClr val="accent5">
                  <a:lumMod val="75000"/>
                </a:schemeClr>
              </a:solidFill>
              <a:latin typeface="微软雅黑" panose="020B0503020204020204" pitchFamily="34" charset="-122"/>
              <a:ea typeface="微软雅黑" panose="020B0503020204020204" pitchFamily="34" charset="-122"/>
            </a:endParaRPr>
          </a:p>
          <a:p>
            <a:pPr defTabSz="914400">
              <a:lnSpc>
                <a:spcPct val="150000"/>
              </a:lnSpc>
              <a:defRPr/>
            </a:pPr>
            <a:endParaRPr lang="en-US" altLang="zh-CN" sz="3200" b="1" kern="0" dirty="0">
              <a:solidFill>
                <a:schemeClr val="accent5">
                  <a:lumMod val="75000"/>
                </a:schemeClr>
              </a:solidFill>
              <a:latin typeface="微软雅黑" panose="020B0503020204020204" pitchFamily="34" charset="-122"/>
              <a:ea typeface="微软雅黑" panose="020B0503020204020204" pitchFamily="34" charset="-122"/>
            </a:endParaRPr>
          </a:p>
        </p:txBody>
      </p:sp>
      <p:cxnSp>
        <p:nvCxnSpPr>
          <p:cNvPr id="3" name="直接连接符 2"/>
          <p:cNvCxnSpPr>
            <a:cxnSpLocks noChangeShapeType="1"/>
          </p:cNvCxnSpPr>
          <p:nvPr/>
        </p:nvCxnSpPr>
        <p:spPr bwMode="auto">
          <a:xfrm>
            <a:off x="23495" y="764540"/>
            <a:ext cx="12143740" cy="0"/>
          </a:xfrm>
          <a:prstGeom prst="line">
            <a:avLst/>
          </a:prstGeom>
          <a:noFill/>
          <a:ln w="50800">
            <a:solidFill>
              <a:srgbClr val="C00000"/>
            </a:solidFill>
            <a:bevel/>
          </a:ln>
        </p:spPr>
      </p:cxnSp>
      <p:sp>
        <p:nvSpPr>
          <p:cNvPr id="7" name="矩形 6"/>
          <p:cNvSpPr/>
          <p:nvPr/>
        </p:nvSpPr>
        <p:spPr>
          <a:xfrm>
            <a:off x="314881" y="794305"/>
            <a:ext cx="11297402" cy="506730"/>
          </a:xfrm>
          <a:prstGeom prst="rect">
            <a:avLst/>
          </a:prstGeom>
        </p:spPr>
        <p:txBody>
          <a:bodyPr wrap="square">
            <a:spAutoFit/>
          </a:bodyPr>
          <a:lstStyle/>
          <a:p>
            <a:pPr marL="342900" indent="-342900" fontAlgn="base">
              <a:lnSpc>
                <a:spcPct val="150000"/>
              </a:lnSpc>
              <a:buFont typeface="Wingdings" panose="05000000000000000000" pitchFamily="2" charset="2"/>
              <a:buChar char="n"/>
            </a:pPr>
            <a:r>
              <a:rPr lang="zh-CN" altLang="en-US" b="1" dirty="0">
                <a:solidFill>
                  <a:srgbClr val="0070C0"/>
                </a:solidFill>
                <a:latin typeface="微软雅黑" panose="020B0503020204020204" pitchFamily="34" charset="-122"/>
                <a:ea typeface="微软雅黑" panose="020B0503020204020204" pitchFamily="34" charset="-122"/>
                <a:sym typeface="+mn-ea"/>
              </a:rPr>
              <a:t>项目地块周边条件分析</a:t>
            </a:r>
            <a:endParaRPr lang="zh-CN" altLang="en-US" b="1" dirty="0">
              <a:solidFill>
                <a:srgbClr val="0070C0"/>
              </a:solidFill>
              <a:latin typeface="微软雅黑" panose="020B0503020204020204" pitchFamily="34" charset="-122"/>
              <a:ea typeface="微软雅黑" panose="020B0503020204020204" pitchFamily="34" charset="-122"/>
              <a:sym typeface="+mn-ea"/>
            </a:endParaRPr>
          </a:p>
        </p:txBody>
      </p:sp>
      <p:sp>
        <p:nvSpPr>
          <p:cNvPr id="13" name="矩形 12"/>
          <p:cNvSpPr/>
          <p:nvPr/>
        </p:nvSpPr>
        <p:spPr>
          <a:xfrm>
            <a:off x="314960" y="1259205"/>
            <a:ext cx="6419850" cy="2313305"/>
          </a:xfrm>
          <a:prstGeom prst="rect">
            <a:avLst/>
          </a:prstGeom>
        </p:spPr>
        <p:txBody>
          <a:bodyPr wrap="square" anchor="ctr" anchorCtr="0">
            <a:noAutofit/>
          </a:bodyPr>
          <a:lstStyle/>
          <a:p>
            <a:pPr lvl="0" indent="355600" algn="l">
              <a:lnSpc>
                <a:spcPct val="150000"/>
              </a:lnSpc>
              <a:buClrTx/>
              <a:buSzTx/>
              <a:buFont typeface="Wingdings" panose="05000000000000000000" pitchFamily="2" charset="2"/>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项目地块北侧100米内分布着6户散居居民；沙福公路西侧分布着7户散居居民；项目地块南侧200米内分布着24户散居居民。</a:t>
            </a:r>
            <a:endParaRPr lang="zh-CN" altLang="zh-CN" sz="1400" dirty="0">
              <a:latin typeface="微软雅黑" panose="020B0503020204020204" pitchFamily="34" charset="-122"/>
              <a:ea typeface="微软雅黑" panose="020B0503020204020204" pitchFamily="34" charset="-122"/>
              <a:sym typeface="+mn-ea"/>
            </a:endParaRPr>
          </a:p>
          <a:p>
            <a:pPr lvl="0" indent="355600" algn="l">
              <a:lnSpc>
                <a:spcPct val="150000"/>
              </a:lnSpc>
              <a:buClrTx/>
              <a:buSzTx/>
              <a:buFont typeface="Wingdings" panose="05000000000000000000" pitchFamily="2" charset="2"/>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项目地块西侧距离大渡河约30米，项目地块以西约300米的大渡河西岸是牛石镇镇区，以北约2500米是福禄镇镇区；项目地块上游约1100米是铜街子水电站堤坝。</a:t>
            </a:r>
            <a:endParaRPr lang="zh-CN" altLang="zh-CN" sz="1400" dirty="0">
              <a:latin typeface="微软雅黑" panose="020B0503020204020204" pitchFamily="34" charset="-122"/>
              <a:ea typeface="微软雅黑" panose="020B0503020204020204" pitchFamily="34" charset="-122"/>
              <a:sym typeface="+mn-ea"/>
            </a:endParaRPr>
          </a:p>
          <a:p>
            <a:pPr lvl="0" indent="355600" algn="l">
              <a:lnSpc>
                <a:spcPct val="150000"/>
              </a:lnSpc>
              <a:buClrTx/>
              <a:buSzTx/>
              <a:buFont typeface="Wingdings" panose="05000000000000000000" pitchFamily="2" charset="2"/>
              <a:extLst>
                <a:ext uri="{35155182-B16C-46BC-9424-99874614C6A1}">
                  <wpsdc:indentchars xmlns:wpsdc="http://www.wps.cn/officeDocument/2017/drawingmlCustomData" val="200" checksum="3837665281"/>
                </a:ext>
              </a:extLst>
            </a:pPr>
            <a:endParaRPr lang="zh-CN" altLang="zh-CN" sz="1400" dirty="0">
              <a:latin typeface="微软雅黑" panose="020B0503020204020204" pitchFamily="34" charset="-122"/>
              <a:ea typeface="微软雅黑" panose="020B0503020204020204" pitchFamily="34" charset="-122"/>
              <a:sym typeface="+mn-ea"/>
            </a:endParaRPr>
          </a:p>
          <a:p>
            <a:pPr lvl="0" indent="355600" algn="l">
              <a:lnSpc>
                <a:spcPct val="150000"/>
              </a:lnSpc>
              <a:buClrTx/>
              <a:buSzTx/>
              <a:buFont typeface="Wingdings" panose="05000000000000000000" pitchFamily="2" charset="2"/>
              <a:extLst>
                <a:ext uri="{35155182-B16C-46BC-9424-99874614C6A1}">
                  <wpsdc:indentchars xmlns:wpsdc="http://www.wps.cn/officeDocument/2017/drawingmlCustomData" val="200" checksum="3837665281"/>
                </a:ext>
              </a:extLst>
            </a:pPr>
            <a:endParaRPr lang="zh-CN" altLang="zh-CN" sz="1400" dirty="0">
              <a:latin typeface="微软雅黑" panose="020B0503020204020204" pitchFamily="34" charset="-122"/>
              <a:ea typeface="微软雅黑" panose="020B0503020204020204" pitchFamily="34" charset="-122"/>
              <a:sym typeface="+mn-ea"/>
            </a:endParaRPr>
          </a:p>
        </p:txBody>
      </p:sp>
      <p:grpSp>
        <p:nvGrpSpPr>
          <p:cNvPr id="64" name="组合 64"/>
          <p:cNvGrpSpPr/>
          <p:nvPr/>
        </p:nvGrpSpPr>
        <p:grpSpPr>
          <a:xfrm>
            <a:off x="6846252" y="3175"/>
            <a:ext cx="5384800" cy="6878320"/>
            <a:chOff x="3396" y="121567"/>
            <a:chExt cx="8480" cy="10832"/>
          </a:xfrm>
        </p:grpSpPr>
        <p:grpSp>
          <p:nvGrpSpPr>
            <p:cNvPr id="38" name="组合 38"/>
            <p:cNvGrpSpPr/>
            <p:nvPr/>
          </p:nvGrpSpPr>
          <p:grpSpPr>
            <a:xfrm>
              <a:off x="3396" y="121567"/>
              <a:ext cx="8481" cy="10833"/>
              <a:chOff x="7194" y="241414"/>
              <a:chExt cx="8481" cy="10833"/>
            </a:xfrm>
          </p:grpSpPr>
          <p:grpSp>
            <p:nvGrpSpPr>
              <p:cNvPr id="29" name="组合 29"/>
              <p:cNvGrpSpPr/>
              <p:nvPr/>
            </p:nvGrpSpPr>
            <p:grpSpPr>
              <a:xfrm>
                <a:off x="7194" y="241414"/>
                <a:ext cx="8416" cy="10795"/>
                <a:chOff x="3309" y="120492"/>
                <a:chExt cx="8416" cy="10795"/>
              </a:xfrm>
            </p:grpSpPr>
            <p:pic>
              <p:nvPicPr>
                <p:cNvPr id="23" name="图片 23" descr="12"/>
                <p:cNvPicPr>
                  <a:picLocks noChangeAspect="1"/>
                </p:cNvPicPr>
                <p:nvPr/>
              </p:nvPicPr>
              <p:blipFill>
                <a:blip r:embed="rId1"/>
                <a:srcRect l="17218" t="906" r="6539"/>
                <a:stretch>
                  <a:fillRect/>
                </a:stretch>
              </p:blipFill>
              <p:spPr>
                <a:xfrm>
                  <a:off x="3405" y="120492"/>
                  <a:ext cx="8320" cy="10795"/>
                </a:xfrm>
                <a:prstGeom prst="rect">
                  <a:avLst/>
                </a:prstGeom>
              </p:spPr>
            </p:pic>
            <p:grpSp>
              <p:nvGrpSpPr>
                <p:cNvPr id="19" name="组合 70"/>
                <p:cNvGrpSpPr/>
                <p:nvPr/>
              </p:nvGrpSpPr>
              <p:grpSpPr>
                <a:xfrm rot="0">
                  <a:off x="3309" y="120590"/>
                  <a:ext cx="683" cy="1106"/>
                  <a:chOff x="-5737" y="207825"/>
                  <a:chExt cx="704" cy="1141"/>
                </a:xfrm>
              </p:grpSpPr>
              <p:pic>
                <p:nvPicPr>
                  <p:cNvPr id="73" name="图片 8" descr="图片1"/>
                  <p:cNvPicPr>
                    <a:picLocks noChangeAspect="1"/>
                  </p:cNvPicPr>
                  <p:nvPr/>
                </p:nvPicPr>
                <p:blipFill>
                  <a:blip r:embed="rId2"/>
                  <a:srcRect l="44566" t="44489"/>
                  <a:stretch>
                    <a:fillRect/>
                  </a:stretch>
                </p:blipFill>
                <p:spPr>
                  <a:xfrm rot="2640000">
                    <a:off x="-5737" y="208261"/>
                    <a:ext cx="704" cy="705"/>
                  </a:xfrm>
                  <a:prstGeom prst="rect">
                    <a:avLst/>
                  </a:prstGeom>
                  <a:noFill/>
                  <a:ln>
                    <a:noFill/>
                  </a:ln>
                </p:spPr>
              </p:pic>
              <p:sp>
                <p:nvSpPr>
                  <p:cNvPr id="74" name="文本框 3"/>
                  <p:cNvSpPr txBox="1"/>
                  <p:nvPr/>
                </p:nvSpPr>
                <p:spPr>
                  <a:xfrm>
                    <a:off x="-5510" y="207825"/>
                    <a:ext cx="275" cy="408"/>
                  </a:xfrm>
                  <a:prstGeom prst="rect">
                    <a:avLst/>
                  </a:prstGeom>
                  <a:noFill/>
                  <a:ln>
                    <a:noFill/>
                  </a:ln>
                </p:spPr>
                <p:txBody>
                  <a:bodyPr lIns="0" tIns="45720" rIns="0" bIns="45720" upright="1"/>
                  <a:lstStyle/>
                  <a:p>
                    <a:pPr algn="just"/>
                    <a:r>
                      <a:rPr lang="en-US" altLang="zh-CN" sz="1050" b="1" kern="100">
                        <a:solidFill>
                          <a:srgbClr val="FFFFFF"/>
                        </a:solidFill>
                        <a:latin typeface="Calibri" panose="020F0502020204030204"/>
                        <a:ea typeface="宋体" panose="02010600030101010101" pitchFamily="2" charset="-122"/>
                        <a:cs typeface="Times New Roman" panose="02020603050405020304"/>
                        <a:sym typeface="Times New Roman" panose="02020603050405020304"/>
                      </a:rPr>
                      <a:t>北</a:t>
                    </a:r>
                    <a:endParaRPr lang="en-US" altLang="zh-CN" sz="1050" kern="100">
                      <a:solidFill>
                        <a:srgbClr val="FFFFFF"/>
                      </a:solidFill>
                      <a:latin typeface="Calibri" panose="020F0502020204030204"/>
                      <a:ea typeface="宋体" panose="02010600030101010101" pitchFamily="2" charset="-122"/>
                      <a:cs typeface="Times New Roman" panose="02020603050405020304"/>
                      <a:sym typeface="Times New Roman" panose="02020603050405020304"/>
                    </a:endParaRPr>
                  </a:p>
                </p:txBody>
              </p:sp>
            </p:grpSp>
          </p:grpSp>
          <p:grpSp>
            <p:nvGrpSpPr>
              <p:cNvPr id="36" name="组合 36"/>
              <p:cNvGrpSpPr/>
              <p:nvPr/>
            </p:nvGrpSpPr>
            <p:grpSpPr>
              <a:xfrm>
                <a:off x="7351" y="241533"/>
                <a:ext cx="8324" cy="10714"/>
                <a:chOff x="7351" y="241533"/>
                <a:chExt cx="8324" cy="10714"/>
              </a:xfrm>
            </p:grpSpPr>
            <p:sp>
              <p:nvSpPr>
                <p:cNvPr id="30" name="任意多边形 30"/>
                <p:cNvSpPr/>
                <p:nvPr/>
              </p:nvSpPr>
              <p:spPr>
                <a:xfrm>
                  <a:off x="10363" y="241533"/>
                  <a:ext cx="4752" cy="5225"/>
                </a:xfrm>
                <a:custGeom>
                  <a:avLst/>
                  <a:gdLst>
                    <a:gd name="connsiteX0" fmla="*/ 3163 w 4751"/>
                    <a:gd name="connsiteY0" fmla="*/ 0 h 5225"/>
                    <a:gd name="connsiteX1" fmla="*/ 4038 w 4751"/>
                    <a:gd name="connsiteY1" fmla="*/ 188 h 5225"/>
                    <a:gd name="connsiteX2" fmla="*/ 4563 w 4751"/>
                    <a:gd name="connsiteY2" fmla="*/ 463 h 5225"/>
                    <a:gd name="connsiteX3" fmla="*/ 4738 w 4751"/>
                    <a:gd name="connsiteY3" fmla="*/ 588 h 5225"/>
                    <a:gd name="connsiteX4" fmla="*/ 4700 w 4751"/>
                    <a:gd name="connsiteY4" fmla="*/ 1050 h 5225"/>
                    <a:gd name="connsiteX5" fmla="*/ 4475 w 4751"/>
                    <a:gd name="connsiteY5" fmla="*/ 1650 h 5225"/>
                    <a:gd name="connsiteX6" fmla="*/ 4188 w 4751"/>
                    <a:gd name="connsiteY6" fmla="*/ 2038 h 5225"/>
                    <a:gd name="connsiteX7" fmla="*/ 3688 w 4751"/>
                    <a:gd name="connsiteY7" fmla="*/ 2363 h 5225"/>
                    <a:gd name="connsiteX8" fmla="*/ 3063 w 4751"/>
                    <a:gd name="connsiteY8" fmla="*/ 2675 h 5225"/>
                    <a:gd name="connsiteX9" fmla="*/ 2575 w 4751"/>
                    <a:gd name="connsiteY9" fmla="*/ 2888 h 5225"/>
                    <a:gd name="connsiteX10" fmla="*/ 2163 w 4751"/>
                    <a:gd name="connsiteY10" fmla="*/ 3038 h 5225"/>
                    <a:gd name="connsiteX11" fmla="*/ 1788 w 4751"/>
                    <a:gd name="connsiteY11" fmla="*/ 3138 h 5225"/>
                    <a:gd name="connsiteX12" fmla="*/ 1488 w 4751"/>
                    <a:gd name="connsiteY12" fmla="*/ 3388 h 5225"/>
                    <a:gd name="connsiteX13" fmla="*/ 1138 w 4751"/>
                    <a:gd name="connsiteY13" fmla="*/ 3825 h 5225"/>
                    <a:gd name="connsiteX14" fmla="*/ 638 w 4751"/>
                    <a:gd name="connsiteY14" fmla="*/ 4438 h 5225"/>
                    <a:gd name="connsiteX15" fmla="*/ 0 w 4751"/>
                    <a:gd name="connsiteY15" fmla="*/ 5225 h 5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752" h="5225">
                      <a:moveTo>
                        <a:pt x="3163" y="0"/>
                      </a:moveTo>
                      <a:cubicBezTo>
                        <a:pt x="3327" y="32"/>
                        <a:pt x="3758" y="95"/>
                        <a:pt x="4038" y="188"/>
                      </a:cubicBezTo>
                      <a:cubicBezTo>
                        <a:pt x="4318" y="281"/>
                        <a:pt x="4423" y="383"/>
                        <a:pt x="4563" y="463"/>
                      </a:cubicBezTo>
                      <a:cubicBezTo>
                        <a:pt x="4703" y="543"/>
                        <a:pt x="4711" y="471"/>
                        <a:pt x="4738" y="588"/>
                      </a:cubicBezTo>
                      <a:cubicBezTo>
                        <a:pt x="4765" y="705"/>
                        <a:pt x="4753" y="838"/>
                        <a:pt x="4700" y="1050"/>
                      </a:cubicBezTo>
                      <a:cubicBezTo>
                        <a:pt x="4647" y="1262"/>
                        <a:pt x="4577" y="1452"/>
                        <a:pt x="4475" y="1650"/>
                      </a:cubicBezTo>
                      <a:cubicBezTo>
                        <a:pt x="4373" y="1848"/>
                        <a:pt x="4345" y="1895"/>
                        <a:pt x="4188" y="2038"/>
                      </a:cubicBezTo>
                      <a:cubicBezTo>
                        <a:pt x="4031" y="2181"/>
                        <a:pt x="3913" y="2236"/>
                        <a:pt x="3688" y="2363"/>
                      </a:cubicBezTo>
                      <a:cubicBezTo>
                        <a:pt x="3463" y="2490"/>
                        <a:pt x="3286" y="2570"/>
                        <a:pt x="3063" y="2675"/>
                      </a:cubicBezTo>
                      <a:cubicBezTo>
                        <a:pt x="2840" y="2780"/>
                        <a:pt x="2755" y="2815"/>
                        <a:pt x="2575" y="2888"/>
                      </a:cubicBezTo>
                      <a:cubicBezTo>
                        <a:pt x="2395" y="2961"/>
                        <a:pt x="2320" y="2988"/>
                        <a:pt x="2163" y="3038"/>
                      </a:cubicBezTo>
                      <a:cubicBezTo>
                        <a:pt x="2006" y="3088"/>
                        <a:pt x="1923" y="3068"/>
                        <a:pt x="1788" y="3138"/>
                      </a:cubicBezTo>
                      <a:cubicBezTo>
                        <a:pt x="1653" y="3208"/>
                        <a:pt x="1618" y="3251"/>
                        <a:pt x="1488" y="3388"/>
                      </a:cubicBezTo>
                      <a:cubicBezTo>
                        <a:pt x="1358" y="3525"/>
                        <a:pt x="1308" y="3615"/>
                        <a:pt x="1138" y="3825"/>
                      </a:cubicBezTo>
                      <a:cubicBezTo>
                        <a:pt x="968" y="4035"/>
                        <a:pt x="866" y="4158"/>
                        <a:pt x="638" y="4438"/>
                      </a:cubicBezTo>
                      <a:cubicBezTo>
                        <a:pt x="410" y="4718"/>
                        <a:pt x="195" y="4985"/>
                        <a:pt x="0" y="5225"/>
                      </a:cubicBezTo>
                    </a:path>
                  </a:pathLst>
                </a:custGeom>
                <a:noFill/>
                <a:ln w="38100">
                  <a:solidFill>
                    <a:srgbClr val="0000FF"/>
                  </a:solidFill>
                  <a:headEnd type="stealth"/>
                  <a:tailEnd type="none"/>
                </a:ln>
              </p:spPr>
              <p:style>
                <a:lnRef idx="2">
                  <a:schemeClr val="accent1">
                    <a:shade val="50000"/>
                  </a:schemeClr>
                </a:lnRef>
                <a:fillRef idx="1">
                  <a:schemeClr val="accent1"/>
                </a:fillRef>
                <a:effectRef idx="0">
                  <a:schemeClr val="accent1"/>
                </a:effectRef>
                <a:fontRef idx="minor">
                  <a:schemeClr val="lt1"/>
                </a:fontRef>
              </p:style>
            </p:sp>
            <p:sp>
              <p:nvSpPr>
                <p:cNvPr id="31" name="任意多边形 31"/>
                <p:cNvSpPr/>
                <p:nvPr/>
              </p:nvSpPr>
              <p:spPr>
                <a:xfrm>
                  <a:off x="10421" y="244483"/>
                  <a:ext cx="5255" cy="7764"/>
                </a:xfrm>
                <a:custGeom>
                  <a:avLst/>
                  <a:gdLst>
                    <a:gd name="connisteX0" fmla="*/ 3336799 w 3336799"/>
                    <a:gd name="connsiteY0" fmla="*/ 0 h 4930140"/>
                    <a:gd name="connisteX1" fmla="*/ 3217419 w 3336799"/>
                    <a:gd name="connsiteY1" fmla="*/ 31750 h 4930140"/>
                    <a:gd name="connisteX2" fmla="*/ 3162174 w 3336799"/>
                    <a:gd name="connsiteY2" fmla="*/ 95250 h 4930140"/>
                    <a:gd name="connisteX3" fmla="*/ 2971674 w 3336799"/>
                    <a:gd name="connsiteY3" fmla="*/ 174625 h 4930140"/>
                    <a:gd name="connisteX4" fmla="*/ 2772919 w 3336799"/>
                    <a:gd name="connsiteY4" fmla="*/ 294005 h 4930140"/>
                    <a:gd name="connisteX5" fmla="*/ 2582419 w 3336799"/>
                    <a:gd name="connsiteY5" fmla="*/ 309880 h 4930140"/>
                    <a:gd name="connisteX6" fmla="*/ 2439544 w 3336799"/>
                    <a:gd name="connsiteY6" fmla="*/ 349250 h 4930140"/>
                    <a:gd name="connisteX7" fmla="*/ 2137919 w 3336799"/>
                    <a:gd name="connsiteY7" fmla="*/ 563880 h 4930140"/>
                    <a:gd name="connisteX8" fmla="*/ 1979169 w 3336799"/>
                    <a:gd name="connsiteY8" fmla="*/ 659130 h 4930140"/>
                    <a:gd name="connisteX9" fmla="*/ 1812799 w 3336799"/>
                    <a:gd name="connsiteY9" fmla="*/ 809625 h 4930140"/>
                    <a:gd name="connisteX10" fmla="*/ 1550544 w 3336799"/>
                    <a:gd name="connsiteY10" fmla="*/ 944880 h 4930140"/>
                    <a:gd name="connisteX11" fmla="*/ 1423544 w 3336799"/>
                    <a:gd name="connsiteY11" fmla="*/ 1063625 h 4930140"/>
                    <a:gd name="connisteX12" fmla="*/ 1384174 w 3336799"/>
                    <a:gd name="connsiteY12" fmla="*/ 1143000 h 4930140"/>
                    <a:gd name="connisteX13" fmla="*/ 1320674 w 3336799"/>
                    <a:gd name="connsiteY13" fmla="*/ 1317625 h 4930140"/>
                    <a:gd name="connisteX14" fmla="*/ 1264794 w 3336799"/>
                    <a:gd name="connsiteY14" fmla="*/ 1460500 h 4930140"/>
                    <a:gd name="connisteX15" fmla="*/ 1193674 w 3336799"/>
                    <a:gd name="connsiteY15" fmla="*/ 1539875 h 4930140"/>
                    <a:gd name="connisteX16" fmla="*/ 1090169 w 3336799"/>
                    <a:gd name="connsiteY16" fmla="*/ 1627505 h 4930140"/>
                    <a:gd name="connisteX17" fmla="*/ 1121919 w 3336799"/>
                    <a:gd name="connsiteY17" fmla="*/ 1730375 h 4930140"/>
                    <a:gd name="connisteX18" fmla="*/ 1066674 w 3336799"/>
                    <a:gd name="connsiteY18" fmla="*/ 1920875 h 4930140"/>
                    <a:gd name="connisteX19" fmla="*/ 955549 w 3336799"/>
                    <a:gd name="connsiteY19" fmla="*/ 2056130 h 4930140"/>
                    <a:gd name="connisteX20" fmla="*/ 740919 w 3336799"/>
                    <a:gd name="connsiteY20" fmla="*/ 2183130 h 4930140"/>
                    <a:gd name="connisteX21" fmla="*/ 511049 w 3336799"/>
                    <a:gd name="connsiteY21" fmla="*/ 2444750 h 4930140"/>
                    <a:gd name="connisteX22" fmla="*/ 479299 w 3336799"/>
                    <a:gd name="connsiteY22" fmla="*/ 2627630 h 4930140"/>
                    <a:gd name="connisteX23" fmla="*/ 399924 w 3336799"/>
                    <a:gd name="connsiteY23" fmla="*/ 2841625 h 4930140"/>
                    <a:gd name="connisteX24" fmla="*/ 280544 w 3336799"/>
                    <a:gd name="connsiteY24" fmla="*/ 2921000 h 4930140"/>
                    <a:gd name="connisteX25" fmla="*/ 10669 w 3336799"/>
                    <a:gd name="connsiteY25" fmla="*/ 3040380 h 4930140"/>
                    <a:gd name="connisteX26" fmla="*/ 66549 w 3336799"/>
                    <a:gd name="connsiteY26" fmla="*/ 3273425 h 4930140"/>
                    <a:gd name="connisteX27" fmla="*/ 10669 w 3336799"/>
                    <a:gd name="connsiteY27" fmla="*/ 3519170 h 4930140"/>
                    <a:gd name="connisteX28" fmla="*/ 90044 w 3336799"/>
                    <a:gd name="connsiteY28" fmla="*/ 3702050 h 4930140"/>
                    <a:gd name="connisteX29" fmla="*/ 105919 w 3336799"/>
                    <a:gd name="connsiteY29" fmla="*/ 3931920 h 4930140"/>
                    <a:gd name="connisteX30" fmla="*/ 114174 w 3336799"/>
                    <a:gd name="connsiteY30" fmla="*/ 4114800 h 4930140"/>
                    <a:gd name="connisteX31" fmla="*/ 58294 w 3336799"/>
                    <a:gd name="connsiteY31" fmla="*/ 4328795 h 4930140"/>
                    <a:gd name="connisteX32" fmla="*/ 137669 w 3336799"/>
                    <a:gd name="connsiteY32" fmla="*/ 4549140 h 4930140"/>
                    <a:gd name="connisteX33" fmla="*/ 169419 w 3336799"/>
                    <a:gd name="connsiteY33" fmla="*/ 4930140 h 493014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 ang="0">
                      <a:pos x="connisteX19" y="connsiteY19"/>
                    </a:cxn>
                    <a:cxn ang="0">
                      <a:pos x="connisteX20" y="connsiteY20"/>
                    </a:cxn>
                    <a:cxn ang="0">
                      <a:pos x="connisteX21" y="connsiteY21"/>
                    </a:cxn>
                    <a:cxn ang="0">
                      <a:pos x="connisteX22" y="connsiteY22"/>
                    </a:cxn>
                    <a:cxn ang="0">
                      <a:pos x="connisteX23" y="connsiteY23"/>
                    </a:cxn>
                    <a:cxn ang="0">
                      <a:pos x="connisteX24" y="connsiteY24"/>
                    </a:cxn>
                    <a:cxn ang="0">
                      <a:pos x="connisteX25" y="connsiteY25"/>
                    </a:cxn>
                    <a:cxn ang="0">
                      <a:pos x="connisteX26" y="connsiteY26"/>
                    </a:cxn>
                    <a:cxn ang="0">
                      <a:pos x="connisteX27" y="connsiteY27"/>
                    </a:cxn>
                    <a:cxn ang="0">
                      <a:pos x="connisteX28" y="connsiteY28"/>
                    </a:cxn>
                    <a:cxn ang="0">
                      <a:pos x="connisteX29" y="connsiteY29"/>
                    </a:cxn>
                    <a:cxn ang="0">
                      <a:pos x="connisteX30" y="connsiteY30"/>
                    </a:cxn>
                    <a:cxn ang="0">
                      <a:pos x="connisteX31" y="connsiteY31"/>
                    </a:cxn>
                    <a:cxn ang="0">
                      <a:pos x="connisteX32" y="connsiteY32"/>
                    </a:cxn>
                    <a:cxn ang="0">
                      <a:pos x="connisteX33" y="connsiteY33"/>
                    </a:cxn>
                  </a:cxnLst>
                  <a:rect l="l" t="t" r="r" b="b"/>
                  <a:pathLst>
                    <a:path w="3336800" h="4930140">
                      <a:moveTo>
                        <a:pt x="3336800" y="0"/>
                      </a:moveTo>
                      <a:cubicBezTo>
                        <a:pt x="3313940" y="5080"/>
                        <a:pt x="3252345" y="12700"/>
                        <a:pt x="3217420" y="31750"/>
                      </a:cubicBezTo>
                      <a:cubicBezTo>
                        <a:pt x="3182495" y="50800"/>
                        <a:pt x="3211070" y="66675"/>
                        <a:pt x="3162175" y="95250"/>
                      </a:cubicBezTo>
                      <a:cubicBezTo>
                        <a:pt x="3113280" y="123825"/>
                        <a:pt x="3049780" y="134620"/>
                        <a:pt x="2971675" y="174625"/>
                      </a:cubicBezTo>
                      <a:cubicBezTo>
                        <a:pt x="2893570" y="214630"/>
                        <a:pt x="2851025" y="266700"/>
                        <a:pt x="2772920" y="294005"/>
                      </a:cubicBezTo>
                      <a:cubicBezTo>
                        <a:pt x="2694815" y="321310"/>
                        <a:pt x="2649095" y="299085"/>
                        <a:pt x="2582420" y="309880"/>
                      </a:cubicBezTo>
                      <a:cubicBezTo>
                        <a:pt x="2515745" y="320675"/>
                        <a:pt x="2528445" y="298450"/>
                        <a:pt x="2439545" y="349250"/>
                      </a:cubicBezTo>
                      <a:cubicBezTo>
                        <a:pt x="2350645" y="400050"/>
                        <a:pt x="2229995" y="501650"/>
                        <a:pt x="2137920" y="563880"/>
                      </a:cubicBezTo>
                      <a:cubicBezTo>
                        <a:pt x="2045845" y="626110"/>
                        <a:pt x="2043940" y="610235"/>
                        <a:pt x="1979170" y="659130"/>
                      </a:cubicBezTo>
                      <a:cubicBezTo>
                        <a:pt x="1914400" y="708025"/>
                        <a:pt x="1898525" y="752475"/>
                        <a:pt x="1812800" y="809625"/>
                      </a:cubicBezTo>
                      <a:cubicBezTo>
                        <a:pt x="1727075" y="866775"/>
                        <a:pt x="1628650" y="894080"/>
                        <a:pt x="1550545" y="944880"/>
                      </a:cubicBezTo>
                      <a:cubicBezTo>
                        <a:pt x="1472440" y="995680"/>
                        <a:pt x="1456565" y="1024255"/>
                        <a:pt x="1423545" y="1063625"/>
                      </a:cubicBezTo>
                      <a:cubicBezTo>
                        <a:pt x="1390525" y="1102995"/>
                        <a:pt x="1404495" y="1092200"/>
                        <a:pt x="1384175" y="1143000"/>
                      </a:cubicBezTo>
                      <a:cubicBezTo>
                        <a:pt x="1363855" y="1193800"/>
                        <a:pt x="1344805" y="1254125"/>
                        <a:pt x="1320675" y="1317625"/>
                      </a:cubicBezTo>
                      <a:cubicBezTo>
                        <a:pt x="1296545" y="1381125"/>
                        <a:pt x="1290195" y="1416050"/>
                        <a:pt x="1264795" y="1460500"/>
                      </a:cubicBezTo>
                      <a:cubicBezTo>
                        <a:pt x="1239395" y="1504950"/>
                        <a:pt x="1228600" y="1506220"/>
                        <a:pt x="1193675" y="1539875"/>
                      </a:cubicBezTo>
                      <a:cubicBezTo>
                        <a:pt x="1158750" y="1573530"/>
                        <a:pt x="1104775" y="1589405"/>
                        <a:pt x="1090170" y="1627505"/>
                      </a:cubicBezTo>
                      <a:cubicBezTo>
                        <a:pt x="1075565" y="1665605"/>
                        <a:pt x="1126365" y="1671955"/>
                        <a:pt x="1121920" y="1730375"/>
                      </a:cubicBezTo>
                      <a:cubicBezTo>
                        <a:pt x="1117475" y="1788795"/>
                        <a:pt x="1099695" y="1855470"/>
                        <a:pt x="1066675" y="1920875"/>
                      </a:cubicBezTo>
                      <a:cubicBezTo>
                        <a:pt x="1033655" y="1986280"/>
                        <a:pt x="1020955" y="2003425"/>
                        <a:pt x="955550" y="2056130"/>
                      </a:cubicBezTo>
                      <a:cubicBezTo>
                        <a:pt x="890145" y="2108835"/>
                        <a:pt x="829820" y="2105660"/>
                        <a:pt x="740920" y="2183130"/>
                      </a:cubicBezTo>
                      <a:cubicBezTo>
                        <a:pt x="652020" y="2260600"/>
                        <a:pt x="563120" y="2355850"/>
                        <a:pt x="511050" y="2444750"/>
                      </a:cubicBezTo>
                      <a:cubicBezTo>
                        <a:pt x="458980" y="2533650"/>
                        <a:pt x="501525" y="2548255"/>
                        <a:pt x="479300" y="2627630"/>
                      </a:cubicBezTo>
                      <a:cubicBezTo>
                        <a:pt x="457075" y="2707005"/>
                        <a:pt x="439930" y="2783205"/>
                        <a:pt x="399925" y="2841625"/>
                      </a:cubicBezTo>
                      <a:cubicBezTo>
                        <a:pt x="359920" y="2900045"/>
                        <a:pt x="358650" y="2880995"/>
                        <a:pt x="280545" y="2921000"/>
                      </a:cubicBezTo>
                      <a:cubicBezTo>
                        <a:pt x="202440" y="2961005"/>
                        <a:pt x="53215" y="2969895"/>
                        <a:pt x="10670" y="3040380"/>
                      </a:cubicBezTo>
                      <a:cubicBezTo>
                        <a:pt x="-31875" y="3110865"/>
                        <a:pt x="66550" y="3177540"/>
                        <a:pt x="66550" y="3273425"/>
                      </a:cubicBezTo>
                      <a:cubicBezTo>
                        <a:pt x="66550" y="3369310"/>
                        <a:pt x="6225" y="3433445"/>
                        <a:pt x="10670" y="3519170"/>
                      </a:cubicBezTo>
                      <a:cubicBezTo>
                        <a:pt x="15115" y="3604895"/>
                        <a:pt x="70995" y="3619500"/>
                        <a:pt x="90045" y="3702050"/>
                      </a:cubicBezTo>
                      <a:cubicBezTo>
                        <a:pt x="109095" y="3784600"/>
                        <a:pt x="100840" y="3849370"/>
                        <a:pt x="105920" y="3931920"/>
                      </a:cubicBezTo>
                      <a:cubicBezTo>
                        <a:pt x="111000" y="4014470"/>
                        <a:pt x="123700" y="4035425"/>
                        <a:pt x="114175" y="4114800"/>
                      </a:cubicBezTo>
                      <a:cubicBezTo>
                        <a:pt x="104650" y="4194175"/>
                        <a:pt x="53850" y="4241800"/>
                        <a:pt x="58295" y="4328795"/>
                      </a:cubicBezTo>
                      <a:cubicBezTo>
                        <a:pt x="62740" y="4415790"/>
                        <a:pt x="115445" y="4429125"/>
                        <a:pt x="137670" y="4549140"/>
                      </a:cubicBezTo>
                      <a:cubicBezTo>
                        <a:pt x="159895" y="4669155"/>
                        <a:pt x="164340" y="4858385"/>
                        <a:pt x="169420" y="4930140"/>
                      </a:cubicBezTo>
                    </a:path>
                  </a:pathLst>
                </a:custGeom>
                <a:noFill/>
                <a:ln w="38100">
                  <a:solidFill>
                    <a:srgbClr val="0000FF"/>
                  </a:solidFill>
                  <a:headEnd type="stealth"/>
                  <a:tailEnd type="stealth"/>
                </a:ln>
              </p:spPr>
              <p:style>
                <a:lnRef idx="2">
                  <a:schemeClr val="accent1">
                    <a:shade val="50000"/>
                  </a:schemeClr>
                </a:lnRef>
                <a:fillRef idx="1">
                  <a:schemeClr val="accent1"/>
                </a:fillRef>
                <a:effectRef idx="0">
                  <a:schemeClr val="accent1"/>
                </a:effectRef>
                <a:fontRef idx="minor">
                  <a:schemeClr val="lt1"/>
                </a:fontRef>
              </p:style>
            </p:sp>
            <p:sp>
              <p:nvSpPr>
                <p:cNvPr id="34" name="任意多边形 34"/>
                <p:cNvSpPr/>
                <p:nvPr/>
              </p:nvSpPr>
              <p:spPr>
                <a:xfrm>
                  <a:off x="10376" y="246749"/>
                  <a:ext cx="1700" cy="264"/>
                </a:xfrm>
                <a:custGeom>
                  <a:avLst/>
                  <a:gdLst>
                    <a:gd name="connisteX0" fmla="*/ 1079500 w 1079500"/>
                    <a:gd name="connsiteY0" fmla="*/ 150495 h 167690"/>
                    <a:gd name="connisteX1" fmla="*/ 864870 w 1079500"/>
                    <a:gd name="connsiteY1" fmla="*/ 166370 h 167690"/>
                    <a:gd name="connisteX2" fmla="*/ 515620 w 1079500"/>
                    <a:gd name="connsiteY2" fmla="*/ 118745 h 167690"/>
                    <a:gd name="connisteX3" fmla="*/ 0 w 1079500"/>
                    <a:gd name="connsiteY3" fmla="*/ 0 h 167690"/>
                  </a:gdLst>
                  <a:ahLst/>
                  <a:cxnLst>
                    <a:cxn ang="0">
                      <a:pos x="connisteX0" y="connsiteY0"/>
                    </a:cxn>
                    <a:cxn ang="0">
                      <a:pos x="connisteX1" y="connsiteY1"/>
                    </a:cxn>
                    <a:cxn ang="0">
                      <a:pos x="connisteX2" y="connsiteY2"/>
                    </a:cxn>
                    <a:cxn ang="0">
                      <a:pos x="connisteX3" y="connsiteY3"/>
                    </a:cxn>
                  </a:cxnLst>
                  <a:rect l="l" t="t" r="r" b="b"/>
                  <a:pathLst>
                    <a:path w="1079500" h="167690">
                      <a:moveTo>
                        <a:pt x="1079500" y="150495"/>
                      </a:moveTo>
                      <a:cubicBezTo>
                        <a:pt x="1043305" y="154305"/>
                        <a:pt x="977900" y="172720"/>
                        <a:pt x="864870" y="166370"/>
                      </a:cubicBezTo>
                      <a:cubicBezTo>
                        <a:pt x="751840" y="160020"/>
                        <a:pt x="688340" y="151765"/>
                        <a:pt x="515620" y="118745"/>
                      </a:cubicBezTo>
                      <a:cubicBezTo>
                        <a:pt x="342900" y="85725"/>
                        <a:pt x="95885" y="22860"/>
                        <a:pt x="0" y="0"/>
                      </a:cubicBezTo>
                    </a:path>
                  </a:pathLst>
                </a:custGeom>
                <a:noFill/>
                <a:ln w="38100">
                  <a:solidFill>
                    <a:srgbClr val="0000FF"/>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sp>
            <p:sp>
              <p:nvSpPr>
                <p:cNvPr id="35" name="任意多边形 35"/>
                <p:cNvSpPr/>
                <p:nvPr/>
              </p:nvSpPr>
              <p:spPr>
                <a:xfrm>
                  <a:off x="7351" y="246786"/>
                  <a:ext cx="3025" cy="1938"/>
                </a:xfrm>
                <a:custGeom>
                  <a:avLst/>
                  <a:gdLst>
                    <a:gd name="connisteX0" fmla="*/ 1920875 w 1920875"/>
                    <a:gd name="connsiteY0" fmla="*/ 0 h 1230630"/>
                    <a:gd name="connisteX1" fmla="*/ 1785620 w 1920875"/>
                    <a:gd name="connsiteY1" fmla="*/ 142875 h 1230630"/>
                    <a:gd name="connisteX2" fmla="*/ 1714500 w 1920875"/>
                    <a:gd name="connsiteY2" fmla="*/ 301625 h 1230630"/>
                    <a:gd name="connisteX3" fmla="*/ 1658620 w 1920875"/>
                    <a:gd name="connsiteY3" fmla="*/ 396875 h 1230630"/>
                    <a:gd name="connisteX4" fmla="*/ 1483995 w 1920875"/>
                    <a:gd name="connsiteY4" fmla="*/ 539750 h 1230630"/>
                    <a:gd name="connisteX5" fmla="*/ 1349375 w 1920875"/>
                    <a:gd name="connsiteY5" fmla="*/ 682625 h 1230630"/>
                    <a:gd name="connisteX6" fmla="*/ 1111250 w 1920875"/>
                    <a:gd name="connsiteY6" fmla="*/ 793750 h 1230630"/>
                    <a:gd name="connisteX7" fmla="*/ 864870 w 1920875"/>
                    <a:gd name="connsiteY7" fmla="*/ 817880 h 1230630"/>
                    <a:gd name="connisteX8" fmla="*/ 714375 w 1920875"/>
                    <a:gd name="connsiteY8" fmla="*/ 849630 h 1230630"/>
                    <a:gd name="connisteX9" fmla="*/ 547370 w 1920875"/>
                    <a:gd name="connsiteY9" fmla="*/ 1040130 h 1230630"/>
                    <a:gd name="connisteX10" fmla="*/ 317500 w 1920875"/>
                    <a:gd name="connsiteY10" fmla="*/ 1143000 h 1230630"/>
                    <a:gd name="connisteX11" fmla="*/ 0 w 1920875"/>
                    <a:gd name="connsiteY11" fmla="*/ 1230630 h 123063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Lst>
                  <a:rect l="l" t="t" r="r" b="b"/>
                  <a:pathLst>
                    <a:path w="1920875" h="1230630">
                      <a:moveTo>
                        <a:pt x="1920875" y="0"/>
                      </a:moveTo>
                      <a:cubicBezTo>
                        <a:pt x="1895475" y="25400"/>
                        <a:pt x="1826895" y="82550"/>
                        <a:pt x="1785620" y="142875"/>
                      </a:cubicBezTo>
                      <a:cubicBezTo>
                        <a:pt x="1744345" y="203200"/>
                        <a:pt x="1739900" y="250825"/>
                        <a:pt x="1714500" y="301625"/>
                      </a:cubicBezTo>
                      <a:cubicBezTo>
                        <a:pt x="1689100" y="352425"/>
                        <a:pt x="1704975" y="349250"/>
                        <a:pt x="1658620" y="396875"/>
                      </a:cubicBezTo>
                      <a:cubicBezTo>
                        <a:pt x="1612265" y="444500"/>
                        <a:pt x="1545590" y="482600"/>
                        <a:pt x="1483995" y="539750"/>
                      </a:cubicBezTo>
                      <a:cubicBezTo>
                        <a:pt x="1422400" y="596900"/>
                        <a:pt x="1423670" y="631825"/>
                        <a:pt x="1349375" y="682625"/>
                      </a:cubicBezTo>
                      <a:cubicBezTo>
                        <a:pt x="1275080" y="733425"/>
                        <a:pt x="1208405" y="766445"/>
                        <a:pt x="1111250" y="793750"/>
                      </a:cubicBezTo>
                      <a:cubicBezTo>
                        <a:pt x="1014095" y="821055"/>
                        <a:pt x="944245" y="806450"/>
                        <a:pt x="864870" y="817880"/>
                      </a:cubicBezTo>
                      <a:cubicBezTo>
                        <a:pt x="785495" y="829310"/>
                        <a:pt x="777875" y="805180"/>
                        <a:pt x="714375" y="849630"/>
                      </a:cubicBezTo>
                      <a:cubicBezTo>
                        <a:pt x="650875" y="894080"/>
                        <a:pt x="626745" y="981710"/>
                        <a:pt x="547370" y="1040130"/>
                      </a:cubicBezTo>
                      <a:cubicBezTo>
                        <a:pt x="467995" y="1098550"/>
                        <a:pt x="426720" y="1104900"/>
                        <a:pt x="317500" y="1143000"/>
                      </a:cubicBezTo>
                      <a:cubicBezTo>
                        <a:pt x="208280" y="1181100"/>
                        <a:pt x="59055" y="1215390"/>
                        <a:pt x="0" y="1230630"/>
                      </a:cubicBezTo>
                    </a:path>
                  </a:pathLst>
                </a:custGeom>
                <a:noFill/>
                <a:ln w="38100">
                  <a:solidFill>
                    <a:srgbClr val="0000FF"/>
                  </a:solidFill>
                  <a:headEnd type="none"/>
                  <a:tailEnd type="stealth"/>
                </a:ln>
              </p:spPr>
              <p:style>
                <a:lnRef idx="2">
                  <a:schemeClr val="accent1">
                    <a:shade val="50000"/>
                  </a:schemeClr>
                </a:lnRef>
                <a:fillRef idx="1">
                  <a:schemeClr val="accent1"/>
                </a:fillRef>
                <a:effectRef idx="0">
                  <a:schemeClr val="accent1"/>
                </a:effectRef>
                <a:fontRef idx="minor">
                  <a:schemeClr val="lt1"/>
                </a:fontRef>
              </p:style>
            </p:sp>
          </p:grpSp>
        </p:grpSp>
        <p:grpSp>
          <p:nvGrpSpPr>
            <p:cNvPr id="42" name="组合 42"/>
            <p:cNvGrpSpPr/>
            <p:nvPr/>
          </p:nvGrpSpPr>
          <p:grpSpPr>
            <a:xfrm>
              <a:off x="7092" y="126173"/>
              <a:ext cx="1265" cy="443"/>
              <a:chOff x="7092" y="126173"/>
              <a:chExt cx="1265" cy="443"/>
            </a:xfrm>
          </p:grpSpPr>
          <p:sp>
            <p:nvSpPr>
              <p:cNvPr id="39" name="文本框 14"/>
              <p:cNvSpPr txBox="1"/>
              <p:nvPr/>
            </p:nvSpPr>
            <p:spPr>
              <a:xfrm>
                <a:off x="7199" y="126173"/>
                <a:ext cx="1158" cy="443"/>
              </a:xfrm>
              <a:prstGeom prst="rect">
                <a:avLst/>
              </a:prstGeom>
              <a:solidFill>
                <a:schemeClr val="tx1">
                  <a:lumMod val="65000"/>
                  <a:lumOff val="35000"/>
                  <a:alpha val="21000"/>
                </a:schemeClr>
              </a:solidFill>
              <a:ln w="6350">
                <a:noFill/>
              </a:ln>
            </p:spPr>
            <p:style>
              <a:lnRef idx="0">
                <a:schemeClr val="accent1"/>
              </a:lnRef>
              <a:fillRef idx="0">
                <a:schemeClr val="accen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noAutofit/>
              </a:bodyPr>
              <a:lstStyle/>
              <a:p>
                <a:pPr algn="just"/>
                <a:r>
                  <a:rPr lang="en-US" altLang="zh-CN" sz="1200" b="1" kern="100">
                    <a:solidFill>
                      <a:srgbClr val="000000"/>
                    </a:solidFill>
                    <a:latin typeface="宋体" panose="02010600030101010101" pitchFamily="2" charset="-122"/>
                    <a:ea typeface="宋体" panose="02010600030101010101" pitchFamily="2" charset="-122"/>
                    <a:cs typeface="Times New Roman" panose="02020603050405020304"/>
                    <a:sym typeface="Times New Roman" panose="02020603050405020304"/>
                  </a:rPr>
                  <a:t>牛石镇</a:t>
                </a:r>
                <a:endParaRPr lang="en-US" altLang="zh-CN" sz="1200" b="1" kern="100">
                  <a:latin typeface="Calibri" panose="020F0502020204030204"/>
                  <a:ea typeface="宋体" panose="02010600030101010101" pitchFamily="2" charset="-122"/>
                  <a:cs typeface="Times New Roman" panose="02020603050405020304"/>
                  <a:sym typeface="Times New Roman" panose="02020603050405020304"/>
                </a:endParaRPr>
              </a:p>
            </p:txBody>
          </p:sp>
          <p:sp>
            <p:nvSpPr>
              <p:cNvPr id="41" name="椭圆 41"/>
              <p:cNvSpPr/>
              <p:nvPr/>
            </p:nvSpPr>
            <p:spPr>
              <a:xfrm>
                <a:off x="7092" y="126306"/>
                <a:ext cx="200" cy="207"/>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sp>
        </p:grpSp>
        <p:grpSp>
          <p:nvGrpSpPr>
            <p:cNvPr id="44" name="组合 44"/>
            <p:cNvGrpSpPr/>
            <p:nvPr/>
          </p:nvGrpSpPr>
          <p:grpSpPr>
            <a:xfrm>
              <a:off x="5714" y="131648"/>
              <a:ext cx="1293" cy="443"/>
              <a:chOff x="6374" y="126218"/>
              <a:chExt cx="1293" cy="443"/>
            </a:xfrm>
          </p:grpSpPr>
          <p:sp>
            <p:nvSpPr>
              <p:cNvPr id="51" name="文本框 14"/>
              <p:cNvSpPr txBox="1"/>
              <p:nvPr/>
            </p:nvSpPr>
            <p:spPr>
              <a:xfrm>
                <a:off x="6374" y="126218"/>
                <a:ext cx="1293" cy="443"/>
              </a:xfrm>
              <a:prstGeom prst="rect">
                <a:avLst/>
              </a:prstGeom>
              <a:solidFill>
                <a:schemeClr val="tx1">
                  <a:lumMod val="65000"/>
                  <a:lumOff val="35000"/>
                  <a:alpha val="21000"/>
                </a:schemeClr>
              </a:solidFill>
              <a:ln w="6350">
                <a:noFill/>
              </a:ln>
            </p:spPr>
            <p:style>
              <a:lnRef idx="0">
                <a:schemeClr val="accent1"/>
              </a:lnRef>
              <a:fillRef idx="0">
                <a:schemeClr val="accen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noAutofit/>
              </a:bodyPr>
              <a:lstStyle/>
              <a:p>
                <a:pPr algn="just"/>
                <a:r>
                  <a:rPr lang="en-US" altLang="zh-CN" sz="1200" b="1" kern="100">
                    <a:solidFill>
                      <a:srgbClr val="000000"/>
                    </a:solidFill>
                    <a:latin typeface="宋体" panose="02010600030101010101" pitchFamily="2" charset="-122"/>
                    <a:ea typeface="宋体" panose="02010600030101010101" pitchFamily="2" charset="-122"/>
                    <a:cs typeface="Times New Roman" panose="02020603050405020304"/>
                    <a:sym typeface="Times New Roman" panose="02020603050405020304"/>
                  </a:rPr>
                  <a:t>铜茨</a:t>
                </a:r>
                <a:endParaRPr lang="en-US" altLang="zh-CN" sz="1200" b="1" kern="100">
                  <a:latin typeface="Calibri" panose="020F0502020204030204"/>
                  <a:ea typeface="宋体" panose="02010600030101010101" pitchFamily="2" charset="-122"/>
                  <a:cs typeface="Times New Roman" panose="02020603050405020304"/>
                  <a:sym typeface="Times New Roman" panose="02020603050405020304"/>
                </a:endParaRPr>
              </a:p>
            </p:txBody>
          </p:sp>
          <p:sp>
            <p:nvSpPr>
              <p:cNvPr id="53" name="椭圆 41"/>
              <p:cNvSpPr/>
              <p:nvPr/>
            </p:nvSpPr>
            <p:spPr>
              <a:xfrm>
                <a:off x="7092" y="126306"/>
                <a:ext cx="200" cy="207"/>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sp>
        </p:grpSp>
        <p:grpSp>
          <p:nvGrpSpPr>
            <p:cNvPr id="55" name="组合 55"/>
            <p:cNvGrpSpPr/>
            <p:nvPr/>
          </p:nvGrpSpPr>
          <p:grpSpPr>
            <a:xfrm>
              <a:off x="5457" y="128273"/>
              <a:ext cx="1730" cy="443"/>
              <a:chOff x="7092" y="126173"/>
              <a:chExt cx="1730" cy="443"/>
            </a:xfrm>
          </p:grpSpPr>
          <p:sp>
            <p:nvSpPr>
              <p:cNvPr id="59" name="文本框 14"/>
              <p:cNvSpPr txBox="1"/>
              <p:nvPr/>
            </p:nvSpPr>
            <p:spPr>
              <a:xfrm>
                <a:off x="7199" y="126173"/>
                <a:ext cx="1623" cy="443"/>
              </a:xfrm>
              <a:prstGeom prst="rect">
                <a:avLst/>
              </a:prstGeom>
              <a:solidFill>
                <a:schemeClr val="tx1">
                  <a:lumMod val="65000"/>
                  <a:lumOff val="35000"/>
                  <a:alpha val="21000"/>
                </a:schemeClr>
              </a:solidFill>
              <a:ln w="6350">
                <a:noFill/>
              </a:ln>
            </p:spPr>
            <p:style>
              <a:lnRef idx="0">
                <a:schemeClr val="accent1"/>
              </a:lnRef>
              <a:fillRef idx="0">
                <a:schemeClr val="accen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noAutofit/>
              </a:bodyPr>
              <a:lstStyle/>
              <a:p>
                <a:pPr algn="just"/>
                <a:r>
                  <a:rPr lang="en-US" altLang="zh-CN" sz="1200" b="1" kern="100">
                    <a:solidFill>
                      <a:srgbClr val="000000"/>
                    </a:solidFill>
                    <a:latin typeface="宋体" panose="02010600030101010101" pitchFamily="2" charset="-122"/>
                    <a:ea typeface="宋体" panose="02010600030101010101" pitchFamily="2" charset="-122"/>
                    <a:cs typeface="Times New Roman" panose="02020603050405020304"/>
                    <a:sym typeface="Times New Roman" panose="02020603050405020304"/>
                  </a:rPr>
                  <a:t>铜街子电站</a:t>
                </a:r>
                <a:endParaRPr lang="en-US" altLang="zh-CN" sz="1200" b="1" kern="100">
                  <a:latin typeface="Calibri" panose="020F0502020204030204"/>
                  <a:ea typeface="宋体" panose="02010600030101010101" pitchFamily="2" charset="-122"/>
                  <a:cs typeface="Times New Roman" panose="02020603050405020304"/>
                  <a:sym typeface="Times New Roman" panose="02020603050405020304"/>
                </a:endParaRPr>
              </a:p>
            </p:txBody>
          </p:sp>
          <p:sp>
            <p:nvSpPr>
              <p:cNvPr id="60" name="椭圆 41"/>
              <p:cNvSpPr/>
              <p:nvPr/>
            </p:nvSpPr>
            <p:spPr>
              <a:xfrm>
                <a:off x="7092" y="126306"/>
                <a:ext cx="200" cy="207"/>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sp>
        </p:grpSp>
      </p:grpSp>
      <p:sp>
        <p:nvSpPr>
          <p:cNvPr id="8" name="文本框 7"/>
          <p:cNvSpPr txBox="1"/>
          <p:nvPr/>
        </p:nvSpPr>
        <p:spPr>
          <a:xfrm>
            <a:off x="10135235" y="6551295"/>
            <a:ext cx="2054860" cy="306705"/>
          </a:xfrm>
          <a:prstGeom prst="rect">
            <a:avLst/>
          </a:prstGeom>
          <a:solidFill>
            <a:schemeClr val="bg1">
              <a:lumMod val="95000"/>
              <a:alpha val="30000"/>
            </a:schemeClr>
          </a:solidFill>
          <a:ln w="9525">
            <a:noFill/>
          </a:ln>
        </p:spPr>
        <p:txBody>
          <a:bodyPr wrap="square">
            <a:spAutoFit/>
          </a:bodyPr>
          <a:p>
            <a:pPr indent="0"/>
            <a:r>
              <a:rPr lang="zh-CN" sz="1400" b="1">
                <a:ea typeface="宋体" panose="02010600030101010101" pitchFamily="2" charset="-122"/>
              </a:rPr>
              <a:t>项目地块周边情况示意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wipe dir="r"/>
      </p:transition>
    </mc:Choice>
    <mc:Fallback>
      <p:transition spd="slow">
        <p:wipe dir="r"/>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p:cNvSpPr txBox="1"/>
          <p:nvPr/>
        </p:nvSpPr>
        <p:spPr>
          <a:xfrm>
            <a:off x="118745" y="-55880"/>
            <a:ext cx="6599555" cy="828675"/>
          </a:xfrm>
          <a:prstGeom prst="rect">
            <a:avLst/>
          </a:prstGeom>
          <a:noFill/>
        </p:spPr>
        <p:txBody>
          <a:bodyPr wrap="square" lIns="91433" tIns="45716" rIns="91433" bIns="45716" rtlCol="0">
            <a:spAutoFit/>
          </a:bodyPr>
          <a:lstStyle/>
          <a:p>
            <a:pPr>
              <a:lnSpc>
                <a:spcPct val="150000"/>
              </a:lnSpc>
              <a:buClrTx/>
              <a:buSzTx/>
              <a:buFontTx/>
              <a:defRPr/>
            </a:pPr>
            <a:r>
              <a:rPr lang="zh-CN" altLang="en-US" sz="3200" b="1" kern="0" dirty="0" smtClean="0">
                <a:solidFill>
                  <a:schemeClr val="accent5">
                    <a:lumMod val="75000"/>
                  </a:schemeClr>
                </a:solidFill>
                <a:latin typeface="微软雅黑" panose="020B0503020204020204" pitchFamily="34" charset="-122"/>
                <a:ea typeface="微软雅黑" panose="020B0503020204020204" pitchFamily="34" charset="-122"/>
              </a:rPr>
              <a:t>三、</a:t>
            </a:r>
            <a:r>
              <a:rPr lang="zh-CN" altLang="en-US" sz="3200" b="1" kern="0" dirty="0" smtClean="0">
                <a:solidFill>
                  <a:schemeClr val="accent5">
                    <a:lumMod val="75000"/>
                  </a:schemeClr>
                </a:solidFill>
                <a:latin typeface="微软雅黑" panose="020B0503020204020204" pitchFamily="34" charset="-122"/>
                <a:ea typeface="微软雅黑" panose="020B0503020204020204" pitchFamily="34" charset="-122"/>
                <a:sym typeface="?????" pitchFamily="-107" charset="0"/>
              </a:rPr>
              <a:t>项目建设符合性分析</a:t>
            </a:r>
            <a:endParaRPr lang="zh-CN" altLang="en-US" sz="3200" b="1" kern="0" dirty="0" smtClean="0">
              <a:solidFill>
                <a:schemeClr val="accent5">
                  <a:lumMod val="75000"/>
                </a:schemeClr>
              </a:solidFill>
              <a:latin typeface="微软雅黑" panose="020B0503020204020204" pitchFamily="34" charset="-122"/>
              <a:ea typeface="微软雅黑" panose="020B0503020204020204" pitchFamily="34" charset="-122"/>
              <a:sym typeface="?????" pitchFamily="-107" charset="0"/>
            </a:endParaRPr>
          </a:p>
        </p:txBody>
      </p:sp>
      <p:cxnSp>
        <p:nvCxnSpPr>
          <p:cNvPr id="3" name="直接连接符 2"/>
          <p:cNvCxnSpPr>
            <a:cxnSpLocks noChangeShapeType="1"/>
          </p:cNvCxnSpPr>
          <p:nvPr/>
        </p:nvCxnSpPr>
        <p:spPr bwMode="auto">
          <a:xfrm>
            <a:off x="23495" y="764540"/>
            <a:ext cx="12143740" cy="0"/>
          </a:xfrm>
          <a:prstGeom prst="line">
            <a:avLst/>
          </a:prstGeom>
          <a:noFill/>
          <a:ln w="50800">
            <a:solidFill>
              <a:srgbClr val="C00000"/>
            </a:solidFill>
            <a:bevel/>
          </a:ln>
        </p:spPr>
      </p:cxnSp>
      <p:sp>
        <p:nvSpPr>
          <p:cNvPr id="100" name="矩形 99"/>
          <p:cNvSpPr/>
          <p:nvPr/>
        </p:nvSpPr>
        <p:spPr>
          <a:xfrm>
            <a:off x="23495" y="1271905"/>
            <a:ext cx="2540000" cy="5340350"/>
          </a:xfrm>
          <a:prstGeom prst="rect">
            <a:avLst/>
          </a:prstGeom>
          <a:noFill/>
          <a:ln w="25400" cap="flat" cmpd="sng">
            <a:noFill/>
            <a:prstDash val="sysDot"/>
            <a:round/>
            <a:headEnd type="none" w="med" len="med"/>
            <a:tailEnd type="none" w="med" len="med"/>
          </a:ln>
        </p:spPr>
        <p:txBody>
          <a:bodyPr lIns="147513" tIns="73756" rIns="147513" bIns="73756" anchor="t">
            <a:noAutofit/>
          </a:bodyPr>
          <a:p>
            <a:pPr lvl="0" indent="355600" algn="l">
              <a:lnSpc>
                <a:spcPct val="150000"/>
              </a:lnSpc>
              <a:buClrTx/>
              <a:buSzTx/>
              <a:buFontTx/>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项目地块位于福禄镇沙湾儿村，处于《乐山市沙湾区福禄镇总体规划（2014—2030）》中规划的</a:t>
            </a:r>
            <a:r>
              <a:rPr lang="zh-CN" altLang="zh-CN" sz="1400" b="1" dirty="0">
                <a:latin typeface="微软雅黑" panose="020B0503020204020204" pitchFamily="34" charset="-122"/>
                <a:ea typeface="微软雅黑" panose="020B0503020204020204" pitchFamily="34" charset="-122"/>
                <a:sym typeface="+mn-ea"/>
              </a:rPr>
              <a:t>镇区范围以外，因此，项目地块未能明确用地性质，不属于城镇建设用地。</a:t>
            </a:r>
            <a:endParaRPr lang="zh-CN" altLang="zh-CN" sz="1400" b="1" dirty="0">
              <a:latin typeface="微软雅黑" panose="020B0503020204020204" pitchFamily="34" charset="-122"/>
              <a:ea typeface="微软雅黑" panose="020B0503020204020204" pitchFamily="34" charset="-122"/>
              <a:sym typeface="+mn-ea"/>
            </a:endParaRPr>
          </a:p>
          <a:p>
            <a:pPr lvl="0" indent="355600" algn="l">
              <a:lnSpc>
                <a:spcPct val="150000"/>
              </a:lnSpc>
              <a:buClrTx/>
              <a:buSzTx/>
              <a:buFontTx/>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根据《福禄镇土地利用总体规划（2006-2020年）》2014年调整完善版，项目地块</a:t>
            </a:r>
            <a:r>
              <a:rPr lang="zh-CN" altLang="zh-CN" sz="1400" b="1" dirty="0">
                <a:latin typeface="微软雅黑" panose="020B0503020204020204" pitchFamily="34" charset="-122"/>
                <a:ea typeface="微软雅黑" panose="020B0503020204020204" pitchFamily="34" charset="-122"/>
                <a:sym typeface="+mn-ea"/>
              </a:rPr>
              <a:t>已明确为城乡建设用地，不涉及大渡河水域。</a:t>
            </a:r>
            <a:endParaRPr lang="zh-CN" altLang="zh-CN" sz="1400" b="1" dirty="0">
              <a:latin typeface="微软雅黑" panose="020B0503020204020204" pitchFamily="34" charset="-122"/>
              <a:ea typeface="微软雅黑" panose="020B0503020204020204" pitchFamily="34" charset="-122"/>
              <a:sym typeface="+mn-ea"/>
            </a:endParaRPr>
          </a:p>
          <a:p>
            <a:pPr lvl="0" indent="355600" algn="l">
              <a:lnSpc>
                <a:spcPct val="150000"/>
              </a:lnSpc>
              <a:buClrTx/>
              <a:buSzTx/>
              <a:buFontTx/>
              <a:extLst>
                <a:ext uri="{35155182-B16C-46BC-9424-99874614C6A1}">
                  <wpsdc:indentchars xmlns:wpsdc="http://www.wps.cn/officeDocument/2017/drawingmlCustomData" val="200" checksum="3837665281"/>
                </a:ext>
              </a:extLst>
            </a:pPr>
            <a:r>
              <a:rPr lang="zh-CN" altLang="zh-CN" sz="1400" b="1" dirty="0">
                <a:latin typeface="微软雅黑" panose="020B0503020204020204" pitchFamily="34" charset="-122"/>
                <a:ea typeface="微软雅黑" panose="020B0503020204020204" pitchFamily="34" charset="-122"/>
                <a:sym typeface="+mn-ea"/>
              </a:rPr>
              <a:t>因此，项目地块能够用于规划建设，项目地块开展建设符合土地利用总体规划建设用地安排。</a:t>
            </a:r>
            <a:endParaRPr lang="zh-CN" altLang="zh-CN" sz="1400" b="1" dirty="0">
              <a:latin typeface="微软雅黑" panose="020B0503020204020204" pitchFamily="34" charset="-122"/>
              <a:ea typeface="微软雅黑" panose="020B0503020204020204" pitchFamily="34" charset="-122"/>
              <a:sym typeface="+mn-ea"/>
            </a:endParaRPr>
          </a:p>
        </p:txBody>
      </p:sp>
      <p:pic>
        <p:nvPicPr>
          <p:cNvPr id="111" name="图片 111" descr="福禄镇土地利用总体规划图_2000"/>
          <p:cNvPicPr>
            <a:picLocks noChangeAspect="1"/>
          </p:cNvPicPr>
          <p:nvPr/>
        </p:nvPicPr>
        <p:blipFill>
          <a:blip r:embed="rId1"/>
          <a:stretch>
            <a:fillRect/>
          </a:stretch>
        </p:blipFill>
        <p:spPr>
          <a:xfrm>
            <a:off x="7021195" y="621030"/>
            <a:ext cx="5146040" cy="6160135"/>
          </a:xfrm>
          <a:prstGeom prst="rect">
            <a:avLst/>
          </a:prstGeom>
        </p:spPr>
      </p:pic>
      <p:pic>
        <p:nvPicPr>
          <p:cNvPr id="8" name="图片 3" descr="04.镇域规划"/>
          <p:cNvPicPr>
            <a:picLocks noChangeAspect="1"/>
          </p:cNvPicPr>
          <p:nvPr/>
        </p:nvPicPr>
        <p:blipFill>
          <a:blip r:embed="rId2"/>
          <a:srcRect l="5540" t="9975" r="8525" b="9336"/>
          <a:stretch>
            <a:fillRect/>
          </a:stretch>
        </p:blipFill>
        <p:spPr>
          <a:xfrm>
            <a:off x="2486025" y="652780"/>
            <a:ext cx="4592955" cy="6097270"/>
          </a:xfrm>
          <a:prstGeom prst="rect">
            <a:avLst/>
          </a:prstGeom>
        </p:spPr>
      </p:pic>
      <p:sp>
        <p:nvSpPr>
          <p:cNvPr id="5" name="TextBox 3"/>
          <p:cNvSpPr txBox="1"/>
          <p:nvPr/>
        </p:nvSpPr>
        <p:spPr>
          <a:xfrm>
            <a:off x="311785" y="787400"/>
            <a:ext cx="11788775" cy="505460"/>
          </a:xfrm>
          <a:prstGeom prst="rect">
            <a:avLst/>
          </a:prstGeom>
          <a:noFill/>
        </p:spPr>
        <p:txBody>
          <a:bodyPr wrap="square" lIns="91433" tIns="45716" rIns="91433" bIns="45716" rtlCol="0">
            <a:spAutoFit/>
          </a:bodyPr>
          <a:lstStyle/>
          <a:p>
            <a:pPr indent="0">
              <a:lnSpc>
                <a:spcPct val="150000"/>
              </a:lnSpc>
              <a:buClrTx/>
              <a:buSzTx/>
              <a:buNone/>
            </a:pPr>
            <a:r>
              <a:rPr lang="zh-CN" altLang="en-US" b="1" dirty="0">
                <a:solidFill>
                  <a:srgbClr val="0070C0"/>
                </a:solidFill>
                <a:latin typeface="微软雅黑" panose="020B0503020204020204" pitchFamily="34" charset="-122"/>
                <a:ea typeface="微软雅黑" panose="020B0503020204020204" pitchFamily="34" charset="-122"/>
                <a:sym typeface="?????" pitchFamily="-107" charset="0"/>
              </a:rPr>
              <a:t>1、</a:t>
            </a:r>
            <a:r>
              <a:rPr lang="zh-CN" altLang="en-US" b="1" dirty="0">
                <a:solidFill>
                  <a:srgbClr val="0070C0"/>
                </a:solidFill>
                <a:latin typeface="微软雅黑" panose="020B0503020204020204" pitchFamily="34" charset="-122"/>
                <a:ea typeface="微软雅黑" panose="020B0503020204020204" pitchFamily="34" charset="-122"/>
                <a:sym typeface="+mn-ea"/>
              </a:rPr>
              <a:t>项目建设与国土空间规划的协调</a:t>
            </a:r>
            <a:endParaRPr lang="zh-CN" altLang="en-US" b="1" dirty="0">
              <a:solidFill>
                <a:srgbClr val="0070C0"/>
              </a:solidFill>
              <a:latin typeface="微软雅黑" panose="020B0503020204020204" pitchFamily="34" charset="-122"/>
              <a:ea typeface="微软雅黑" panose="020B0503020204020204" pitchFamily="34" charset="-122"/>
              <a:sym typeface="+mn-ea"/>
            </a:endParaRPr>
          </a:p>
        </p:txBody>
      </p:sp>
      <p:sp>
        <p:nvSpPr>
          <p:cNvPr id="9" name="文本框 8"/>
          <p:cNvSpPr txBox="1"/>
          <p:nvPr/>
        </p:nvSpPr>
        <p:spPr>
          <a:xfrm>
            <a:off x="2486342" y="6443662"/>
            <a:ext cx="5080000" cy="306705"/>
          </a:xfrm>
          <a:prstGeom prst="rect">
            <a:avLst/>
          </a:prstGeom>
          <a:noFill/>
          <a:ln w="9525">
            <a:noFill/>
          </a:ln>
        </p:spPr>
        <p:txBody>
          <a:bodyPr>
            <a:spAutoFit/>
          </a:bodyPr>
          <a:p>
            <a:pPr indent="0"/>
            <a:r>
              <a:rPr lang="zh-CN" sz="1400" b="1">
                <a:ea typeface="宋体" panose="02010600030101010101" pitchFamily="2" charset="-122"/>
              </a:rPr>
              <a:t>福禄镇总体规划—镇域体系规划</a:t>
            </a:r>
            <a:endParaRPr lang="zh-CN" altLang="en-US"/>
          </a:p>
        </p:txBody>
      </p:sp>
      <p:sp>
        <p:nvSpPr>
          <p:cNvPr id="10" name="文本框 9"/>
          <p:cNvSpPr txBox="1"/>
          <p:nvPr/>
        </p:nvSpPr>
        <p:spPr>
          <a:xfrm>
            <a:off x="7175817" y="6443662"/>
            <a:ext cx="5080000" cy="306705"/>
          </a:xfrm>
          <a:prstGeom prst="rect">
            <a:avLst/>
          </a:prstGeom>
          <a:noFill/>
          <a:ln w="9525">
            <a:noFill/>
          </a:ln>
        </p:spPr>
        <p:txBody>
          <a:bodyPr>
            <a:spAutoFit/>
          </a:bodyPr>
          <a:p>
            <a:pPr indent="0"/>
            <a:r>
              <a:rPr lang="zh-CN" sz="1400" b="1">
                <a:ea typeface="宋体" panose="02010600030101010101" pitchFamily="2" charset="-122"/>
              </a:rPr>
              <a:t>福禄镇土地利用总体规划</a:t>
            </a:r>
            <a:endParaRPr lang="zh-CN" sz="1400" b="1">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000">
        <p:wipe dir="r"/>
      </p:transition>
    </mc:Choice>
    <mc:Fallback>
      <p:transition spd="slow">
        <p:wipe dir="r"/>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p:cNvSpPr txBox="1"/>
          <p:nvPr/>
        </p:nvSpPr>
        <p:spPr>
          <a:xfrm>
            <a:off x="118745" y="-55880"/>
            <a:ext cx="6599555" cy="828675"/>
          </a:xfrm>
          <a:prstGeom prst="rect">
            <a:avLst/>
          </a:prstGeom>
          <a:noFill/>
        </p:spPr>
        <p:txBody>
          <a:bodyPr wrap="square" lIns="91433" tIns="45716" rIns="91433" bIns="45716" rtlCol="0">
            <a:spAutoFit/>
          </a:bodyPr>
          <a:lstStyle/>
          <a:p>
            <a:pPr>
              <a:lnSpc>
                <a:spcPct val="150000"/>
              </a:lnSpc>
              <a:buClrTx/>
              <a:buSzTx/>
              <a:buFontTx/>
              <a:defRPr/>
            </a:pPr>
            <a:r>
              <a:rPr lang="zh-CN" altLang="en-US" sz="3200" b="1" kern="0" dirty="0" smtClean="0">
                <a:solidFill>
                  <a:schemeClr val="accent5">
                    <a:lumMod val="75000"/>
                  </a:schemeClr>
                </a:solidFill>
                <a:latin typeface="微软雅黑" panose="020B0503020204020204" pitchFamily="34" charset="-122"/>
                <a:ea typeface="微软雅黑" panose="020B0503020204020204" pitchFamily="34" charset="-122"/>
                <a:sym typeface="+mn-ea"/>
              </a:rPr>
              <a:t>三、</a:t>
            </a:r>
            <a:r>
              <a:rPr lang="zh-CN" altLang="en-US" sz="3200" b="1" kern="0" dirty="0" smtClean="0">
                <a:solidFill>
                  <a:schemeClr val="accent5">
                    <a:lumMod val="75000"/>
                  </a:schemeClr>
                </a:solidFill>
                <a:latin typeface="微软雅黑" panose="020B0503020204020204" pitchFamily="34" charset="-122"/>
                <a:ea typeface="微软雅黑" panose="020B0503020204020204" pitchFamily="34" charset="-122"/>
                <a:sym typeface="?????" pitchFamily="-107" charset="0"/>
              </a:rPr>
              <a:t>项目建设符合性分析</a:t>
            </a:r>
            <a:endParaRPr lang="zh-CN" altLang="en-US" sz="3200" b="1" kern="0" dirty="0" smtClean="0">
              <a:solidFill>
                <a:schemeClr val="accent5">
                  <a:lumMod val="75000"/>
                </a:schemeClr>
              </a:solidFill>
              <a:latin typeface="微软雅黑" panose="020B0503020204020204" pitchFamily="34" charset="-122"/>
              <a:ea typeface="微软雅黑" panose="020B0503020204020204" pitchFamily="34" charset="-122"/>
              <a:sym typeface="?????" pitchFamily="-107" charset="0"/>
            </a:endParaRPr>
          </a:p>
        </p:txBody>
      </p:sp>
      <p:cxnSp>
        <p:nvCxnSpPr>
          <p:cNvPr id="3" name="直接连接符 2"/>
          <p:cNvCxnSpPr>
            <a:cxnSpLocks noChangeShapeType="1"/>
          </p:cNvCxnSpPr>
          <p:nvPr/>
        </p:nvCxnSpPr>
        <p:spPr bwMode="auto">
          <a:xfrm>
            <a:off x="23495" y="764540"/>
            <a:ext cx="12143740" cy="0"/>
          </a:xfrm>
          <a:prstGeom prst="line">
            <a:avLst/>
          </a:prstGeom>
          <a:noFill/>
          <a:ln w="50800">
            <a:solidFill>
              <a:srgbClr val="C00000"/>
            </a:solidFill>
            <a:bevel/>
          </a:ln>
        </p:spPr>
      </p:cxnSp>
      <p:sp>
        <p:nvSpPr>
          <p:cNvPr id="5" name="TextBox 3"/>
          <p:cNvSpPr txBox="1"/>
          <p:nvPr/>
        </p:nvSpPr>
        <p:spPr>
          <a:xfrm>
            <a:off x="314960" y="798830"/>
            <a:ext cx="11788775" cy="505460"/>
          </a:xfrm>
          <a:prstGeom prst="rect">
            <a:avLst/>
          </a:prstGeom>
          <a:noFill/>
        </p:spPr>
        <p:txBody>
          <a:bodyPr wrap="square" lIns="91433" tIns="45716" rIns="91433" bIns="45716" rtlCol="0">
            <a:spAutoFit/>
          </a:bodyPr>
          <a:lstStyle/>
          <a:p>
            <a:pPr indent="0" algn="l">
              <a:lnSpc>
                <a:spcPct val="150000"/>
              </a:lnSpc>
              <a:buClrTx/>
              <a:buSzTx/>
              <a:buNone/>
            </a:pPr>
            <a:r>
              <a:rPr lang="en-US" altLang="zh-CN" sz="1800" b="1" dirty="0">
                <a:solidFill>
                  <a:srgbClr val="0070C0"/>
                </a:solidFill>
                <a:latin typeface="微软雅黑" panose="020B0503020204020204" pitchFamily="34" charset="-122"/>
                <a:ea typeface="微软雅黑" panose="020B0503020204020204" pitchFamily="34" charset="-122"/>
                <a:sym typeface="?????" pitchFamily="-107" charset="0"/>
              </a:rPr>
              <a:t>2</a:t>
            </a:r>
            <a:r>
              <a:rPr lang="zh-CN" altLang="en-US" sz="1800" b="1" dirty="0">
                <a:solidFill>
                  <a:srgbClr val="0070C0"/>
                </a:solidFill>
                <a:latin typeface="微软雅黑" panose="020B0503020204020204" pitchFamily="34" charset="-122"/>
                <a:ea typeface="微软雅黑" panose="020B0503020204020204" pitchFamily="34" charset="-122"/>
                <a:sym typeface="?????" pitchFamily="-107" charset="0"/>
              </a:rPr>
              <a:t>、</a:t>
            </a:r>
            <a:r>
              <a:rPr lang="zh-CN" altLang="en-US" sz="1800" b="1" dirty="0">
                <a:solidFill>
                  <a:srgbClr val="0070C0"/>
                </a:solidFill>
                <a:latin typeface="微软雅黑" panose="020B0503020204020204" pitchFamily="34" charset="-122"/>
                <a:ea typeface="微软雅黑" panose="020B0503020204020204" pitchFamily="34" charset="-122"/>
                <a:sym typeface="+mn-ea"/>
              </a:rPr>
              <a:t>项目建设与“三区三线”的协调</a:t>
            </a:r>
            <a:endParaRPr lang="zh-CN" altLang="en-US" sz="1800" b="1" dirty="0">
              <a:solidFill>
                <a:srgbClr val="0070C0"/>
              </a:solidFill>
              <a:latin typeface="微软雅黑" panose="020B0503020204020204" pitchFamily="34" charset="-122"/>
              <a:ea typeface="微软雅黑" panose="020B0503020204020204" pitchFamily="34" charset="-122"/>
              <a:sym typeface="+mn-ea"/>
            </a:endParaRPr>
          </a:p>
        </p:txBody>
      </p:sp>
      <p:pic>
        <p:nvPicPr>
          <p:cNvPr id="4" name="图片 4" descr="22三区三线划定"/>
          <p:cNvPicPr>
            <a:picLocks noChangeAspect="1"/>
          </p:cNvPicPr>
          <p:nvPr/>
        </p:nvPicPr>
        <p:blipFill>
          <a:blip r:embed="rId1"/>
          <a:srcRect t="7350" b="11767"/>
          <a:stretch>
            <a:fillRect/>
          </a:stretch>
        </p:blipFill>
        <p:spPr>
          <a:xfrm>
            <a:off x="6022975" y="20320"/>
            <a:ext cx="5979795" cy="6837680"/>
          </a:xfrm>
          <a:prstGeom prst="rect">
            <a:avLst/>
          </a:prstGeom>
        </p:spPr>
      </p:pic>
      <p:sp>
        <p:nvSpPr>
          <p:cNvPr id="100" name="矩形 99"/>
          <p:cNvSpPr/>
          <p:nvPr/>
        </p:nvSpPr>
        <p:spPr>
          <a:xfrm>
            <a:off x="314960" y="1269365"/>
            <a:ext cx="5767705" cy="2044700"/>
          </a:xfrm>
          <a:prstGeom prst="rect">
            <a:avLst/>
          </a:prstGeom>
          <a:noFill/>
          <a:ln w="25400" cap="flat" cmpd="sng">
            <a:noFill/>
            <a:prstDash val="sysDot"/>
            <a:round/>
            <a:headEnd type="none" w="med" len="med"/>
            <a:tailEnd type="none" w="med" len="med"/>
          </a:ln>
        </p:spPr>
        <p:txBody>
          <a:bodyPr lIns="147513" tIns="73756" rIns="147513" bIns="73756" anchor="ctr" anchorCtr="0">
            <a:noAutofit/>
          </a:bodyPr>
          <a:p>
            <a:pPr lvl="0" indent="355600" algn="l">
              <a:lnSpc>
                <a:spcPct val="150000"/>
              </a:lnSpc>
              <a:buClrTx/>
              <a:buSzTx/>
              <a:buFontTx/>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根据乐山市城市规划区三区三线情况，项目地块处于城市规划区范围以内，处于农业生产区，</a:t>
            </a:r>
            <a:r>
              <a:rPr lang="zh-CN" altLang="zh-CN" sz="1400" b="1" dirty="0">
                <a:latin typeface="微软雅黑" panose="020B0503020204020204" pitchFamily="34" charset="-122"/>
                <a:ea typeface="微软雅黑" panose="020B0503020204020204" pitchFamily="34" charset="-122"/>
                <a:sym typeface="+mn-ea"/>
              </a:rPr>
              <a:t>不占用生态保护红线和永久基本农田，因此有条件开展建设。</a:t>
            </a:r>
            <a:endParaRPr lang="zh-CN" altLang="zh-CN" sz="1400" b="1" dirty="0">
              <a:latin typeface="微软雅黑" panose="020B0503020204020204" pitchFamily="34" charset="-122"/>
              <a:ea typeface="微软雅黑" panose="020B0503020204020204" pitchFamily="34" charset="-122"/>
              <a:sym typeface="+mn-ea"/>
            </a:endParaRPr>
          </a:p>
        </p:txBody>
      </p:sp>
      <p:sp>
        <p:nvSpPr>
          <p:cNvPr id="10" name="文本框 9"/>
          <p:cNvSpPr txBox="1"/>
          <p:nvPr/>
        </p:nvSpPr>
        <p:spPr>
          <a:xfrm>
            <a:off x="9119235" y="6551295"/>
            <a:ext cx="2807335" cy="306705"/>
          </a:xfrm>
          <a:prstGeom prst="rect">
            <a:avLst/>
          </a:prstGeom>
          <a:noFill/>
          <a:ln w="9525">
            <a:noFill/>
          </a:ln>
        </p:spPr>
        <p:txBody>
          <a:bodyPr wrap="square">
            <a:spAutoFit/>
          </a:bodyPr>
          <a:p>
            <a:pPr indent="0"/>
            <a:r>
              <a:rPr lang="zh-CN" sz="1400" b="1">
                <a:ea typeface="宋体" panose="02010600030101010101" pitchFamily="2" charset="-122"/>
              </a:rPr>
              <a:t>乐山市城市规划区三区三线规划</a:t>
            </a:r>
            <a:endParaRPr lang="zh-CN" sz="1400" b="1">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000">
        <p:wipe dir="r"/>
      </p:transition>
    </mc:Choice>
    <mc:Fallback>
      <p:transition spd="slow">
        <p:wipe dir="r"/>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p:cNvSpPr txBox="1"/>
          <p:nvPr/>
        </p:nvSpPr>
        <p:spPr>
          <a:xfrm>
            <a:off x="118745" y="-55880"/>
            <a:ext cx="6599555" cy="828675"/>
          </a:xfrm>
          <a:prstGeom prst="rect">
            <a:avLst/>
          </a:prstGeom>
          <a:noFill/>
        </p:spPr>
        <p:txBody>
          <a:bodyPr wrap="square" lIns="91433" tIns="45716" rIns="91433" bIns="45716" rtlCol="0">
            <a:spAutoFit/>
          </a:bodyPr>
          <a:lstStyle/>
          <a:p>
            <a:pPr>
              <a:lnSpc>
                <a:spcPct val="150000"/>
              </a:lnSpc>
              <a:buClrTx/>
              <a:buSzTx/>
              <a:buFontTx/>
              <a:defRPr/>
            </a:pPr>
            <a:r>
              <a:rPr lang="zh-CN" altLang="en-US" sz="3200" b="1" kern="0" dirty="0" smtClean="0">
                <a:solidFill>
                  <a:schemeClr val="accent5">
                    <a:lumMod val="75000"/>
                  </a:schemeClr>
                </a:solidFill>
                <a:latin typeface="微软雅黑" panose="020B0503020204020204" pitchFamily="34" charset="-122"/>
                <a:ea typeface="微软雅黑" panose="020B0503020204020204" pitchFamily="34" charset="-122"/>
                <a:sym typeface="+mn-ea"/>
              </a:rPr>
              <a:t>三、</a:t>
            </a:r>
            <a:r>
              <a:rPr lang="zh-CN" altLang="en-US" sz="3200" b="1" kern="0" dirty="0" smtClean="0">
                <a:solidFill>
                  <a:schemeClr val="accent5">
                    <a:lumMod val="75000"/>
                  </a:schemeClr>
                </a:solidFill>
                <a:latin typeface="微软雅黑" panose="020B0503020204020204" pitchFamily="34" charset="-122"/>
                <a:ea typeface="微软雅黑" panose="020B0503020204020204" pitchFamily="34" charset="-122"/>
                <a:sym typeface="?????" pitchFamily="-107" charset="0"/>
              </a:rPr>
              <a:t>项目建设符合性分析</a:t>
            </a:r>
            <a:endParaRPr lang="zh-CN" altLang="en-US" sz="3200" b="1" kern="0" dirty="0" smtClean="0">
              <a:solidFill>
                <a:schemeClr val="accent5">
                  <a:lumMod val="75000"/>
                </a:schemeClr>
              </a:solidFill>
              <a:latin typeface="微软雅黑" panose="020B0503020204020204" pitchFamily="34" charset="-122"/>
              <a:ea typeface="微软雅黑" panose="020B0503020204020204" pitchFamily="34" charset="-122"/>
              <a:sym typeface="?????" pitchFamily="-107" charset="0"/>
            </a:endParaRPr>
          </a:p>
        </p:txBody>
      </p:sp>
      <p:cxnSp>
        <p:nvCxnSpPr>
          <p:cNvPr id="3" name="直接连接符 2"/>
          <p:cNvCxnSpPr>
            <a:cxnSpLocks noChangeShapeType="1"/>
          </p:cNvCxnSpPr>
          <p:nvPr/>
        </p:nvCxnSpPr>
        <p:spPr bwMode="auto">
          <a:xfrm>
            <a:off x="23495" y="764540"/>
            <a:ext cx="12143740" cy="0"/>
          </a:xfrm>
          <a:prstGeom prst="line">
            <a:avLst/>
          </a:prstGeom>
          <a:noFill/>
          <a:ln w="50800">
            <a:solidFill>
              <a:srgbClr val="C00000"/>
            </a:solidFill>
            <a:bevel/>
          </a:ln>
        </p:spPr>
      </p:cxnSp>
      <p:sp>
        <p:nvSpPr>
          <p:cNvPr id="5" name="TextBox 3"/>
          <p:cNvSpPr txBox="1"/>
          <p:nvPr/>
        </p:nvSpPr>
        <p:spPr>
          <a:xfrm>
            <a:off x="315595" y="789305"/>
            <a:ext cx="11788775" cy="505460"/>
          </a:xfrm>
          <a:prstGeom prst="rect">
            <a:avLst/>
          </a:prstGeom>
          <a:noFill/>
        </p:spPr>
        <p:txBody>
          <a:bodyPr wrap="square" lIns="91433" tIns="45716" rIns="91433" bIns="45716" rtlCol="0">
            <a:spAutoFit/>
          </a:bodyPr>
          <a:lstStyle/>
          <a:p>
            <a:pPr indent="0" algn="l">
              <a:lnSpc>
                <a:spcPct val="150000"/>
              </a:lnSpc>
              <a:buClrTx/>
              <a:buSzTx/>
              <a:buNone/>
            </a:pPr>
            <a:r>
              <a:rPr lang="en-US" altLang="zh-CN" sz="1800" b="1" dirty="0">
                <a:solidFill>
                  <a:srgbClr val="0070C0"/>
                </a:solidFill>
                <a:latin typeface="微软雅黑" panose="020B0503020204020204" pitchFamily="34" charset="-122"/>
                <a:ea typeface="微软雅黑" panose="020B0503020204020204" pitchFamily="34" charset="-122"/>
                <a:sym typeface="?????" pitchFamily="-107" charset="0"/>
              </a:rPr>
              <a:t>3</a:t>
            </a:r>
            <a:r>
              <a:rPr lang="zh-CN" altLang="en-US" sz="1800" b="1" dirty="0">
                <a:solidFill>
                  <a:srgbClr val="0070C0"/>
                </a:solidFill>
                <a:latin typeface="微软雅黑" panose="020B0503020204020204" pitchFamily="34" charset="-122"/>
                <a:ea typeface="微软雅黑" panose="020B0503020204020204" pitchFamily="34" charset="-122"/>
                <a:sym typeface="?????" pitchFamily="-107" charset="0"/>
              </a:rPr>
              <a:t>、</a:t>
            </a:r>
            <a:r>
              <a:rPr lang="zh-CN" altLang="en-US" sz="1800" b="1" dirty="0">
                <a:solidFill>
                  <a:srgbClr val="0070C0"/>
                </a:solidFill>
                <a:latin typeface="微软雅黑" panose="020B0503020204020204" pitchFamily="34" charset="-122"/>
                <a:ea typeface="微软雅黑" panose="020B0503020204020204" pitchFamily="34" charset="-122"/>
                <a:sym typeface="+mn-ea"/>
              </a:rPr>
              <a:t>项目建设与乐山市“三线一单”的协调</a:t>
            </a:r>
            <a:endParaRPr lang="zh-CN" altLang="en-US" sz="1800" b="1" dirty="0">
              <a:solidFill>
                <a:srgbClr val="0070C0"/>
              </a:solidFill>
              <a:latin typeface="微软雅黑" panose="020B0503020204020204" pitchFamily="34" charset="-122"/>
              <a:ea typeface="微软雅黑" panose="020B0503020204020204" pitchFamily="34" charset="-122"/>
              <a:sym typeface="+mn-ea"/>
            </a:endParaRPr>
          </a:p>
        </p:txBody>
      </p:sp>
      <p:sp>
        <p:nvSpPr>
          <p:cNvPr id="100" name="矩形 99"/>
          <p:cNvSpPr/>
          <p:nvPr/>
        </p:nvSpPr>
        <p:spPr>
          <a:xfrm>
            <a:off x="5804535" y="717550"/>
            <a:ext cx="6362700" cy="6140450"/>
          </a:xfrm>
          <a:prstGeom prst="rect">
            <a:avLst/>
          </a:prstGeom>
          <a:noFill/>
          <a:ln w="25400" cap="flat" cmpd="sng">
            <a:noFill/>
            <a:prstDash val="sysDot"/>
            <a:round/>
            <a:headEnd type="none" w="med" len="med"/>
            <a:tailEnd type="none" w="med" len="med"/>
          </a:ln>
        </p:spPr>
        <p:txBody>
          <a:bodyPr lIns="147513" tIns="73756" rIns="147513" bIns="73756" anchor="t">
            <a:noAutofit/>
          </a:bodyPr>
          <a:p>
            <a:pPr lvl="0" indent="355600" algn="l">
              <a:lnSpc>
                <a:spcPct val="150000"/>
              </a:lnSpc>
              <a:buClrTx/>
              <a:buSzTx/>
              <a:buFontTx/>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项目地块处于重点管控单元中的要素重点管控单元。重点管控单元涉及水、大气、土壤、自然资源等资源环境要素重点管控的区域，全市划分重点管控单元33个，主要包括人口密集的城镇规划区和产业集聚的工业园区（集聚区）等。应有针对性地加强污染物排放控制和环境风险防控，解决生态环境质量不达标、生态环境风险突出等问题，制定差别化的生态环境准入要求。对环境质量不达标区域，提出污染物削减比例要求；对环境质量达标区域，提出允许排放量建议指标。</a:t>
            </a:r>
            <a:endParaRPr lang="zh-CN" altLang="zh-CN" sz="1400" dirty="0">
              <a:latin typeface="微软雅黑" panose="020B0503020204020204" pitchFamily="34" charset="-122"/>
              <a:ea typeface="微软雅黑" panose="020B0503020204020204" pitchFamily="34" charset="-122"/>
              <a:sym typeface="+mn-ea"/>
            </a:endParaRPr>
          </a:p>
          <a:p>
            <a:pPr lvl="0" indent="355600" algn="l">
              <a:lnSpc>
                <a:spcPct val="150000"/>
              </a:lnSpc>
              <a:buClrTx/>
              <a:buSzTx/>
              <a:buFontTx/>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根据乐山市生态环境分区管控方案，全市和各县（市、区）差别化的总体生态环境管控要求中要求沙湾区：（1）优化调整产业结构，严格高污染、高能耗项目环境准入要求；（2）禁止在长江干支流岸线一公里范围内新建、扩建化工园区和化工项目；（3）加强区域大气污染治理，严格限制新增钢铁、水泥等行业产能，推动大气深度治理改造；执行大气污染物特别排放限值；（4）加强大渡河良好水体保护，严格控制大渡河流域新建、扩建水环境风险突出项目；加强城乡生态环境保护基础设施建设；（5）加强非金属矿山生态环境保护，系统推进矿山生态保护修复。（6）制浆造纸行业严格执行其行业资源环境绩效指标准入要求。</a:t>
            </a:r>
            <a:endParaRPr lang="zh-CN" altLang="zh-CN" sz="1400" dirty="0">
              <a:latin typeface="微软雅黑" panose="020B0503020204020204" pitchFamily="34" charset="-122"/>
              <a:ea typeface="微软雅黑" panose="020B0503020204020204" pitchFamily="34" charset="-122"/>
              <a:sym typeface="+mn-ea"/>
            </a:endParaRPr>
          </a:p>
          <a:p>
            <a:pPr lvl="0" indent="355600" algn="l">
              <a:lnSpc>
                <a:spcPct val="150000"/>
              </a:lnSpc>
              <a:buClrTx/>
              <a:buSzTx/>
              <a:buFontTx/>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因此，</a:t>
            </a:r>
            <a:r>
              <a:rPr lang="zh-CN" altLang="zh-CN" sz="1400" b="1" dirty="0">
                <a:latin typeface="微软雅黑" panose="020B0503020204020204" pitchFamily="34" charset="-122"/>
                <a:ea typeface="微软雅黑" panose="020B0503020204020204" pitchFamily="34" charset="-122"/>
                <a:sym typeface="+mn-ea"/>
              </a:rPr>
              <a:t>项目属于制浆造纸行业，由于项目建设是在原厂基础上进行技术改造，不新增产能，在严格执行其行业资源环境绩效指标准入要求的条件下，符合要素重点管控单元和生态环境分区管控的要求。</a:t>
            </a:r>
            <a:endParaRPr lang="zh-CN" altLang="zh-CN" sz="1400" b="1" dirty="0">
              <a:latin typeface="微软雅黑" panose="020B0503020204020204" pitchFamily="34" charset="-122"/>
              <a:ea typeface="微软雅黑" panose="020B0503020204020204" pitchFamily="34" charset="-122"/>
              <a:sym typeface="+mn-ea"/>
            </a:endParaRPr>
          </a:p>
        </p:txBody>
      </p:sp>
      <p:pic>
        <p:nvPicPr>
          <p:cNvPr id="6" name="图片 6" descr="乐山三线一单分区管控文件"/>
          <p:cNvPicPr>
            <a:picLocks noChangeAspect="1"/>
          </p:cNvPicPr>
          <p:nvPr/>
        </p:nvPicPr>
        <p:blipFill>
          <a:blip r:embed="rId1"/>
          <a:srcRect l="2622" r="2297"/>
          <a:stretch>
            <a:fillRect/>
          </a:stretch>
        </p:blipFill>
        <p:spPr>
          <a:xfrm>
            <a:off x="46355" y="1651635"/>
            <a:ext cx="5758180" cy="41344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p:wipe dir="r"/>
      </p:transition>
    </mc:Choice>
    <mc:Fallback>
      <p:transition spd="slow">
        <p:wipe dir="r"/>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p:cNvSpPr txBox="1"/>
          <p:nvPr/>
        </p:nvSpPr>
        <p:spPr>
          <a:xfrm>
            <a:off x="118745" y="-55880"/>
            <a:ext cx="6599555" cy="828675"/>
          </a:xfrm>
          <a:prstGeom prst="rect">
            <a:avLst/>
          </a:prstGeom>
          <a:noFill/>
        </p:spPr>
        <p:txBody>
          <a:bodyPr wrap="square" lIns="91433" tIns="45716" rIns="91433" bIns="45716" rtlCol="0">
            <a:spAutoFit/>
          </a:bodyPr>
          <a:lstStyle/>
          <a:p>
            <a:pPr>
              <a:lnSpc>
                <a:spcPct val="150000"/>
              </a:lnSpc>
              <a:buClrTx/>
              <a:buSzTx/>
              <a:buFontTx/>
              <a:defRPr/>
            </a:pPr>
            <a:r>
              <a:rPr lang="zh-CN" altLang="en-US" sz="3200" b="1" kern="0" dirty="0" smtClean="0">
                <a:solidFill>
                  <a:schemeClr val="accent5">
                    <a:lumMod val="75000"/>
                  </a:schemeClr>
                </a:solidFill>
                <a:latin typeface="微软雅黑" panose="020B0503020204020204" pitchFamily="34" charset="-122"/>
                <a:ea typeface="微软雅黑" panose="020B0503020204020204" pitchFamily="34" charset="-122"/>
                <a:sym typeface="+mn-ea"/>
              </a:rPr>
              <a:t>三、</a:t>
            </a:r>
            <a:r>
              <a:rPr lang="zh-CN" altLang="en-US" sz="3200" b="1" kern="0" dirty="0" smtClean="0">
                <a:solidFill>
                  <a:schemeClr val="accent5">
                    <a:lumMod val="75000"/>
                  </a:schemeClr>
                </a:solidFill>
                <a:latin typeface="微软雅黑" panose="020B0503020204020204" pitchFamily="34" charset="-122"/>
                <a:ea typeface="微软雅黑" panose="020B0503020204020204" pitchFamily="34" charset="-122"/>
                <a:sym typeface="?????" pitchFamily="-107" charset="0"/>
              </a:rPr>
              <a:t>项目建设符合性分析</a:t>
            </a:r>
            <a:endParaRPr lang="zh-CN" altLang="en-US" sz="3200" b="1" kern="0" dirty="0" smtClean="0">
              <a:solidFill>
                <a:schemeClr val="accent5">
                  <a:lumMod val="75000"/>
                </a:schemeClr>
              </a:solidFill>
              <a:latin typeface="微软雅黑" panose="020B0503020204020204" pitchFamily="34" charset="-122"/>
              <a:ea typeface="微软雅黑" panose="020B0503020204020204" pitchFamily="34" charset="-122"/>
              <a:sym typeface="?????" pitchFamily="-107" charset="0"/>
            </a:endParaRPr>
          </a:p>
        </p:txBody>
      </p:sp>
      <p:cxnSp>
        <p:nvCxnSpPr>
          <p:cNvPr id="3" name="直接连接符 2"/>
          <p:cNvCxnSpPr>
            <a:cxnSpLocks noChangeShapeType="1"/>
          </p:cNvCxnSpPr>
          <p:nvPr/>
        </p:nvCxnSpPr>
        <p:spPr bwMode="auto">
          <a:xfrm>
            <a:off x="23495" y="764540"/>
            <a:ext cx="12143740" cy="0"/>
          </a:xfrm>
          <a:prstGeom prst="line">
            <a:avLst/>
          </a:prstGeom>
          <a:noFill/>
          <a:ln w="50800">
            <a:solidFill>
              <a:srgbClr val="C00000"/>
            </a:solidFill>
            <a:bevel/>
          </a:ln>
        </p:spPr>
      </p:cxnSp>
      <p:sp>
        <p:nvSpPr>
          <p:cNvPr id="5" name="TextBox 3"/>
          <p:cNvSpPr txBox="1"/>
          <p:nvPr/>
        </p:nvSpPr>
        <p:spPr>
          <a:xfrm>
            <a:off x="315595" y="789305"/>
            <a:ext cx="11788775" cy="505460"/>
          </a:xfrm>
          <a:prstGeom prst="rect">
            <a:avLst/>
          </a:prstGeom>
          <a:noFill/>
        </p:spPr>
        <p:txBody>
          <a:bodyPr wrap="square" lIns="91433" tIns="45716" rIns="91433" bIns="45716" rtlCol="0">
            <a:spAutoFit/>
          </a:bodyPr>
          <a:lstStyle/>
          <a:p>
            <a:pPr indent="0" algn="l">
              <a:lnSpc>
                <a:spcPct val="150000"/>
              </a:lnSpc>
              <a:buClrTx/>
              <a:buSzTx/>
              <a:buNone/>
            </a:pPr>
            <a:r>
              <a:rPr lang="en-US" altLang="zh-CN" sz="1800" b="1" dirty="0">
                <a:solidFill>
                  <a:srgbClr val="0070C0"/>
                </a:solidFill>
                <a:latin typeface="微软雅黑" panose="020B0503020204020204" pitchFamily="34" charset="-122"/>
                <a:ea typeface="微软雅黑" panose="020B0503020204020204" pitchFamily="34" charset="-122"/>
                <a:sym typeface="?????" pitchFamily="-107" charset="0"/>
              </a:rPr>
              <a:t>4</a:t>
            </a:r>
            <a:r>
              <a:rPr lang="zh-CN" altLang="en-US" sz="1800" b="1" dirty="0">
                <a:solidFill>
                  <a:srgbClr val="0070C0"/>
                </a:solidFill>
                <a:latin typeface="微软雅黑" panose="020B0503020204020204" pitchFamily="34" charset="-122"/>
                <a:ea typeface="微软雅黑" panose="020B0503020204020204" pitchFamily="34" charset="-122"/>
                <a:sym typeface="?????" pitchFamily="-107" charset="0"/>
              </a:rPr>
              <a:t>、</a:t>
            </a:r>
            <a:r>
              <a:rPr lang="zh-CN" altLang="en-US" sz="1800" b="1" dirty="0">
                <a:solidFill>
                  <a:srgbClr val="0070C0"/>
                </a:solidFill>
                <a:latin typeface="微软雅黑" panose="020B0503020204020204" pitchFamily="34" charset="-122"/>
                <a:ea typeface="微软雅黑" panose="020B0503020204020204" pitchFamily="34" charset="-122"/>
                <a:sym typeface="+mn-ea"/>
              </a:rPr>
              <a:t>项目建设与《四川省长江经济带发展负面清单实施细则（试行）》的协调</a:t>
            </a:r>
            <a:endParaRPr lang="zh-CN" altLang="en-US" sz="1800" b="1" dirty="0">
              <a:solidFill>
                <a:srgbClr val="0070C0"/>
              </a:solidFill>
              <a:latin typeface="微软雅黑" panose="020B0503020204020204" pitchFamily="34" charset="-122"/>
              <a:ea typeface="微软雅黑" panose="020B0503020204020204" pitchFamily="34" charset="-122"/>
              <a:sym typeface="+mn-ea"/>
            </a:endParaRPr>
          </a:p>
        </p:txBody>
      </p:sp>
      <p:sp>
        <p:nvSpPr>
          <p:cNvPr id="100" name="矩形 99"/>
          <p:cNvSpPr/>
          <p:nvPr/>
        </p:nvSpPr>
        <p:spPr>
          <a:xfrm>
            <a:off x="312420" y="1125855"/>
            <a:ext cx="11566525" cy="1191895"/>
          </a:xfrm>
          <a:prstGeom prst="rect">
            <a:avLst/>
          </a:prstGeom>
          <a:noFill/>
          <a:ln w="25400" cap="flat" cmpd="sng">
            <a:noFill/>
            <a:prstDash val="sysDot"/>
            <a:round/>
            <a:headEnd type="none" w="med" len="med"/>
            <a:tailEnd type="none" w="med" len="med"/>
          </a:ln>
        </p:spPr>
        <p:txBody>
          <a:bodyPr lIns="147513" tIns="73756" rIns="147513" bIns="73756" anchor="t">
            <a:noAutofit/>
          </a:bodyPr>
          <a:p>
            <a:pPr lvl="0" indent="355600" algn="l">
              <a:lnSpc>
                <a:spcPct val="150000"/>
              </a:lnSpc>
              <a:buClrTx/>
              <a:buSzTx/>
              <a:buFontTx/>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第十条要求禁止在饮用水水源准保护区的岸线和河段范围内新建、扩建对水体污染严重的建设项目；改建建设项目不得增加排污量。禁止在饮用水水源准保护区的岸线和河段范围内设置化工原料、矿物油类及有毒有害矿产品的贮存场所，以及生活垃圾、工业固体废物和危险废物的堆放场所和转运站。</a:t>
            </a:r>
            <a:r>
              <a:rPr lang="zh-CN" altLang="zh-CN" sz="1400" b="1" dirty="0">
                <a:latin typeface="微软雅黑" panose="020B0503020204020204" pitchFamily="34" charset="-122"/>
                <a:ea typeface="微软雅黑" panose="020B0503020204020204" pitchFamily="34" charset="-122"/>
                <a:sym typeface="+mn-ea"/>
              </a:rPr>
              <a:t>项目位于大渡河东岸，不涉及饮用水水源各级保护区，同时项目建设为技术改造，不涉及新增产能，并将进一步减少排污量，污水处理后达标排放。</a:t>
            </a:r>
            <a:endParaRPr lang="zh-CN" altLang="zh-CN" sz="1400" dirty="0">
              <a:latin typeface="微软雅黑" panose="020B0503020204020204" pitchFamily="34" charset="-122"/>
              <a:ea typeface="微软雅黑" panose="020B0503020204020204" pitchFamily="34" charset="-122"/>
              <a:sym typeface="+mn-ea"/>
            </a:endParaRPr>
          </a:p>
          <a:p>
            <a:pPr lvl="0" indent="355600" algn="l">
              <a:lnSpc>
                <a:spcPct val="150000"/>
              </a:lnSpc>
              <a:buClrTx/>
              <a:buSzTx/>
              <a:buFontTx/>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第十八条要求禁止在《全国重要江河湖泊水功能区划》划定的河段保护区、保留区内投资建设不利于水资源及自然生态保护的项目。</a:t>
            </a:r>
            <a:r>
              <a:rPr lang="zh-CN" altLang="zh-CN" sz="1400" b="1" dirty="0">
                <a:latin typeface="微软雅黑" panose="020B0503020204020204" pitchFamily="34" charset="-122"/>
                <a:ea typeface="微软雅黑" panose="020B0503020204020204" pitchFamily="34" charset="-122"/>
                <a:sym typeface="+mn-ea"/>
              </a:rPr>
              <a:t>项目处于一级水功能区中的大渡河甘孜、雅安、乐山保留区，但其中第三条明确管控对象适用于新增的固定资产投资项目，存量项目按照现行法律法规、政策规定及《指南》逐步调整。项目建设为技改项目，不涉及新增产能，将按照管控要求进一步减少对水量、水质、水生态造成影响。</a:t>
            </a:r>
            <a:endParaRPr lang="zh-CN" altLang="zh-CN" sz="1400" dirty="0">
              <a:latin typeface="微软雅黑" panose="020B0503020204020204" pitchFamily="34" charset="-122"/>
              <a:ea typeface="微软雅黑" panose="020B0503020204020204" pitchFamily="34" charset="-122"/>
              <a:sym typeface="+mn-ea"/>
            </a:endParaRPr>
          </a:p>
          <a:p>
            <a:pPr lvl="0" indent="355600" algn="l">
              <a:lnSpc>
                <a:spcPct val="150000"/>
              </a:lnSpc>
              <a:buClrTx/>
              <a:buSzTx/>
              <a:buFontTx/>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第二十一条要求禁止在长江干流和主要支流1公里范围内新建、扩建化工园区和化工项目。项目位于大渡河东岸，距离大渡河30m，</a:t>
            </a:r>
            <a:r>
              <a:rPr lang="zh-CN" altLang="zh-CN" sz="1400" b="1" dirty="0">
                <a:latin typeface="微软雅黑" panose="020B0503020204020204" pitchFamily="34" charset="-122"/>
                <a:ea typeface="微软雅黑" panose="020B0503020204020204" pitchFamily="34" charset="-122"/>
                <a:sym typeface="+mn-ea"/>
              </a:rPr>
              <a:t>项目建设不属于新建、扩建化工园区和化工项目，同时采取围堰、备用储罐等风险防范措施，可降低对大渡河的影响。</a:t>
            </a:r>
            <a:endParaRPr lang="zh-CN" altLang="zh-CN" sz="1400" b="1" dirty="0">
              <a:latin typeface="微软雅黑" panose="020B0503020204020204" pitchFamily="34" charset="-122"/>
              <a:ea typeface="微软雅黑" panose="020B0503020204020204" pitchFamily="34" charset="-122"/>
              <a:sym typeface="+mn-ea"/>
            </a:endParaRPr>
          </a:p>
          <a:p>
            <a:pPr lvl="0" indent="355600" algn="l">
              <a:lnSpc>
                <a:spcPct val="150000"/>
              </a:lnSpc>
              <a:buClrTx/>
              <a:buSzTx/>
              <a:buFontTx/>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第二十五条要求禁止新建、扩建法律法规和相关政策明令禁止的落后产能项目。对《产业结构调整指导目录》中淘汰类项目，禁止投资；限制类的新建项目，禁止投资，对属于限制类的现有生产能力，允许企业在一定期限内采取措施改造升级。根据《产业结构调整指导目录（2019年本）》，</a:t>
            </a:r>
            <a:r>
              <a:rPr lang="zh-CN" altLang="zh-CN" sz="1400" b="1" dirty="0">
                <a:latin typeface="微软雅黑" panose="020B0503020204020204" pitchFamily="34" charset="-122"/>
                <a:ea typeface="微软雅黑" panose="020B0503020204020204" pitchFamily="34" charset="-122"/>
                <a:sym typeface="+mn-ea"/>
              </a:rPr>
              <a:t>项目建设为技改项目，淘汰落后的造纸装备，以自制湿竹浆和外购商品浆板为原料生产高档生活用纸，不属于该令中淘汰类项目，不涉及使用该令中规定的淘汰类设备和生产工艺。</a:t>
            </a:r>
            <a:endParaRPr lang="zh-CN" altLang="zh-CN" sz="1400" b="1" dirty="0">
              <a:latin typeface="微软雅黑" panose="020B0503020204020204" pitchFamily="34" charset="-122"/>
              <a:ea typeface="微软雅黑" panose="020B0503020204020204" pitchFamily="34" charset="-122"/>
              <a:sym typeface="+mn-ea"/>
            </a:endParaRPr>
          </a:p>
        </p:txBody>
      </p:sp>
      <p:sp>
        <p:nvSpPr>
          <p:cNvPr id="4" name="TextBox 3"/>
          <p:cNvSpPr txBox="1"/>
          <p:nvPr/>
        </p:nvSpPr>
        <p:spPr>
          <a:xfrm>
            <a:off x="315595" y="5278120"/>
            <a:ext cx="11788775" cy="505460"/>
          </a:xfrm>
          <a:prstGeom prst="rect">
            <a:avLst/>
          </a:prstGeom>
          <a:noFill/>
        </p:spPr>
        <p:txBody>
          <a:bodyPr wrap="square" lIns="91433" tIns="45716" rIns="91433" bIns="45716" rtlCol="0">
            <a:spAutoFit/>
          </a:bodyPr>
          <a:p>
            <a:pPr indent="0" algn="l">
              <a:lnSpc>
                <a:spcPct val="150000"/>
              </a:lnSpc>
              <a:buClrTx/>
              <a:buSzTx/>
              <a:buNone/>
            </a:pPr>
            <a:r>
              <a:rPr lang="en-US" altLang="zh-CN" sz="1800" b="1" dirty="0">
                <a:solidFill>
                  <a:srgbClr val="0070C0"/>
                </a:solidFill>
                <a:latin typeface="微软雅黑" panose="020B0503020204020204" pitchFamily="34" charset="-122"/>
                <a:ea typeface="微软雅黑" panose="020B0503020204020204" pitchFamily="34" charset="-122"/>
                <a:sym typeface="?????" pitchFamily="-107" charset="0"/>
              </a:rPr>
              <a:t>5</a:t>
            </a:r>
            <a:r>
              <a:rPr lang="zh-CN" altLang="en-US" sz="1800" b="1" dirty="0">
                <a:solidFill>
                  <a:srgbClr val="0070C0"/>
                </a:solidFill>
                <a:latin typeface="微软雅黑" panose="020B0503020204020204" pitchFamily="34" charset="-122"/>
                <a:ea typeface="微软雅黑" panose="020B0503020204020204" pitchFamily="34" charset="-122"/>
                <a:sym typeface="?????" pitchFamily="-107" charset="0"/>
              </a:rPr>
              <a:t>、</a:t>
            </a:r>
            <a:r>
              <a:rPr lang="zh-CN" altLang="en-US" sz="1800" b="1" dirty="0">
                <a:solidFill>
                  <a:srgbClr val="0070C0"/>
                </a:solidFill>
                <a:latin typeface="微软雅黑" panose="020B0503020204020204" pitchFamily="34" charset="-122"/>
                <a:ea typeface="微软雅黑" panose="020B0503020204020204" pitchFamily="34" charset="-122"/>
                <a:sym typeface="+mn-ea"/>
              </a:rPr>
              <a:t>项目建设与周边交通的协调</a:t>
            </a:r>
            <a:endParaRPr lang="zh-CN" altLang="en-US" sz="1800" b="1" dirty="0">
              <a:solidFill>
                <a:srgbClr val="0070C0"/>
              </a:solidFill>
              <a:latin typeface="微软雅黑" panose="020B0503020204020204" pitchFamily="34" charset="-122"/>
              <a:ea typeface="微软雅黑" panose="020B0503020204020204" pitchFamily="34" charset="-122"/>
              <a:sym typeface="+mn-ea"/>
            </a:endParaRPr>
          </a:p>
        </p:txBody>
      </p:sp>
      <p:sp>
        <p:nvSpPr>
          <p:cNvPr id="7" name="矩形 6"/>
          <p:cNvSpPr/>
          <p:nvPr/>
        </p:nvSpPr>
        <p:spPr>
          <a:xfrm>
            <a:off x="315595" y="5638165"/>
            <a:ext cx="11539220" cy="1191895"/>
          </a:xfrm>
          <a:prstGeom prst="rect">
            <a:avLst/>
          </a:prstGeom>
          <a:noFill/>
          <a:ln w="25400" cap="flat" cmpd="sng">
            <a:noFill/>
            <a:prstDash val="sysDot"/>
            <a:round/>
            <a:headEnd type="none" w="med" len="med"/>
            <a:tailEnd type="none" w="med" len="med"/>
          </a:ln>
        </p:spPr>
        <p:txBody>
          <a:bodyPr lIns="147513" tIns="73756" rIns="147513" bIns="73756" anchor="t">
            <a:noAutofit/>
          </a:bodyPr>
          <a:p>
            <a:pPr lvl="0" indent="355600" algn="l">
              <a:lnSpc>
                <a:spcPct val="150000"/>
              </a:lnSpc>
              <a:buClrTx/>
              <a:buSzTx/>
              <a:buFontTx/>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项目地块紧邻沙福公路，临近</a:t>
            </a:r>
            <a:r>
              <a:rPr lang="en-US" altLang="zh-CN" sz="1400" dirty="0">
                <a:latin typeface="微软雅黑" panose="020B0503020204020204" pitchFamily="34" charset="-122"/>
                <a:ea typeface="微软雅黑" panose="020B0503020204020204" pitchFamily="34" charset="-122"/>
                <a:sym typeface="+mn-ea"/>
              </a:rPr>
              <a:t>G348</a:t>
            </a:r>
            <a:r>
              <a:rPr lang="zh-CN" altLang="en-US" sz="1400" dirty="0">
                <a:latin typeface="微软雅黑" panose="020B0503020204020204" pitchFamily="34" charset="-122"/>
                <a:ea typeface="微软雅黑" panose="020B0503020204020204" pitchFamily="34" charset="-122"/>
                <a:sym typeface="+mn-ea"/>
              </a:rPr>
              <a:t>，</a:t>
            </a:r>
            <a:r>
              <a:rPr lang="zh-CN" altLang="zh-CN" sz="1400" dirty="0">
                <a:latin typeface="微软雅黑" panose="020B0503020204020204" pitchFamily="34" charset="-122"/>
                <a:ea typeface="微软雅黑" panose="020B0503020204020204" pitchFamily="34" charset="-122"/>
                <a:sym typeface="+mn-ea"/>
              </a:rPr>
              <a:t>项目实施和运行期间，道路交通能够依托现状道路交通体系与外界形成畅通的联系，交通组织较为便利，有利于工业材料物资的转运。</a:t>
            </a:r>
            <a:endParaRPr lang="zh-CN" altLang="zh-CN" sz="1400" dirty="0">
              <a:latin typeface="微软雅黑" panose="020B0503020204020204" pitchFamily="34" charset="-122"/>
              <a:ea typeface="微软雅黑" panose="020B0503020204020204" pitchFamily="34" charset="-122"/>
              <a:sym typeface="+mn-ea"/>
            </a:endParaRPr>
          </a:p>
          <a:p>
            <a:pPr lvl="0" indent="355600" algn="l">
              <a:lnSpc>
                <a:spcPct val="150000"/>
              </a:lnSpc>
              <a:buClrTx/>
              <a:buSzTx/>
              <a:buFontTx/>
              <a:extLst>
                <a:ext uri="{35155182-B16C-46BC-9424-99874614C6A1}">
                  <wpsdc:indentchars xmlns:wpsdc="http://www.wps.cn/officeDocument/2017/drawingmlCustomData" val="200" checksum="3837665281"/>
                </a:ext>
              </a:extLst>
            </a:pPr>
            <a:r>
              <a:rPr lang="zh-CN" altLang="zh-CN" sz="1400" b="1" dirty="0">
                <a:latin typeface="微软雅黑" panose="020B0503020204020204" pitchFamily="34" charset="-122"/>
                <a:ea typeface="微软雅黑" panose="020B0503020204020204" pitchFamily="34" charset="-122"/>
                <a:sym typeface="+mn-ea"/>
              </a:rPr>
              <a:t>项目实施应处理好工厂出入口与沙福公路的衔接，保证视线开敞，设置减速带、警示牌等设施，确保交通安全,减少对道路交通的影响。</a:t>
            </a:r>
            <a:endParaRPr lang="zh-CN" altLang="zh-CN" sz="1400" dirty="0">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000">
        <p:wipe dir="r"/>
      </p:transition>
    </mc:Choice>
    <mc:Fallback>
      <p:transition spd="slow">
        <p:wipe dir="r"/>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p:cNvSpPr txBox="1"/>
          <p:nvPr/>
        </p:nvSpPr>
        <p:spPr>
          <a:xfrm>
            <a:off x="118745" y="-55880"/>
            <a:ext cx="6599555" cy="828675"/>
          </a:xfrm>
          <a:prstGeom prst="rect">
            <a:avLst/>
          </a:prstGeom>
          <a:noFill/>
        </p:spPr>
        <p:txBody>
          <a:bodyPr wrap="square" lIns="91433" tIns="45716" rIns="91433" bIns="45716" rtlCol="0">
            <a:spAutoFit/>
          </a:bodyPr>
          <a:lstStyle/>
          <a:p>
            <a:pPr>
              <a:lnSpc>
                <a:spcPct val="150000"/>
              </a:lnSpc>
              <a:buClrTx/>
              <a:buSzTx/>
              <a:buFontTx/>
              <a:defRPr/>
            </a:pPr>
            <a:r>
              <a:rPr lang="zh-CN" altLang="en-US" sz="3200" b="1" kern="0" dirty="0" smtClean="0">
                <a:solidFill>
                  <a:schemeClr val="accent5">
                    <a:lumMod val="75000"/>
                  </a:schemeClr>
                </a:solidFill>
                <a:latin typeface="微软雅黑" panose="020B0503020204020204" pitchFamily="34" charset="-122"/>
                <a:ea typeface="微软雅黑" panose="020B0503020204020204" pitchFamily="34" charset="-122"/>
                <a:sym typeface="+mn-ea"/>
              </a:rPr>
              <a:t>三、</a:t>
            </a:r>
            <a:r>
              <a:rPr lang="zh-CN" altLang="en-US" sz="3200" b="1" kern="0" dirty="0" smtClean="0">
                <a:solidFill>
                  <a:schemeClr val="accent5">
                    <a:lumMod val="75000"/>
                  </a:schemeClr>
                </a:solidFill>
                <a:latin typeface="微软雅黑" panose="020B0503020204020204" pitchFamily="34" charset="-122"/>
                <a:ea typeface="微软雅黑" panose="020B0503020204020204" pitchFamily="34" charset="-122"/>
                <a:sym typeface="?????" pitchFamily="-107" charset="0"/>
              </a:rPr>
              <a:t>项目建设符合性分析</a:t>
            </a:r>
            <a:endParaRPr lang="zh-CN" altLang="en-US" sz="3200" b="1" kern="0" dirty="0" smtClean="0">
              <a:solidFill>
                <a:schemeClr val="accent5">
                  <a:lumMod val="75000"/>
                </a:schemeClr>
              </a:solidFill>
              <a:latin typeface="微软雅黑" panose="020B0503020204020204" pitchFamily="34" charset="-122"/>
              <a:ea typeface="微软雅黑" panose="020B0503020204020204" pitchFamily="34" charset="-122"/>
              <a:sym typeface="?????" pitchFamily="-107" charset="0"/>
            </a:endParaRPr>
          </a:p>
        </p:txBody>
      </p:sp>
      <p:cxnSp>
        <p:nvCxnSpPr>
          <p:cNvPr id="3" name="直接连接符 2"/>
          <p:cNvCxnSpPr>
            <a:cxnSpLocks noChangeShapeType="1"/>
          </p:cNvCxnSpPr>
          <p:nvPr/>
        </p:nvCxnSpPr>
        <p:spPr bwMode="auto">
          <a:xfrm>
            <a:off x="23495" y="764540"/>
            <a:ext cx="12143740" cy="0"/>
          </a:xfrm>
          <a:prstGeom prst="line">
            <a:avLst/>
          </a:prstGeom>
          <a:noFill/>
          <a:ln w="50800">
            <a:solidFill>
              <a:srgbClr val="C00000"/>
            </a:solidFill>
            <a:bevel/>
          </a:ln>
        </p:spPr>
      </p:cxnSp>
      <p:sp>
        <p:nvSpPr>
          <p:cNvPr id="5" name="TextBox 3"/>
          <p:cNvSpPr txBox="1"/>
          <p:nvPr/>
        </p:nvSpPr>
        <p:spPr>
          <a:xfrm>
            <a:off x="315595" y="789305"/>
            <a:ext cx="11788775" cy="505460"/>
          </a:xfrm>
          <a:prstGeom prst="rect">
            <a:avLst/>
          </a:prstGeom>
          <a:noFill/>
        </p:spPr>
        <p:txBody>
          <a:bodyPr wrap="square" lIns="91433" tIns="45716" rIns="91433" bIns="45716" rtlCol="0">
            <a:spAutoFit/>
          </a:bodyPr>
          <a:lstStyle/>
          <a:p>
            <a:pPr indent="0">
              <a:lnSpc>
                <a:spcPct val="150000"/>
              </a:lnSpc>
              <a:buClrTx/>
              <a:buSzTx/>
              <a:buNone/>
            </a:pPr>
            <a:r>
              <a:rPr lang="en-US" altLang="zh-CN" b="1" dirty="0">
                <a:solidFill>
                  <a:srgbClr val="0070C0"/>
                </a:solidFill>
                <a:latin typeface="微软雅黑" panose="020B0503020204020204" pitchFamily="34" charset="-122"/>
                <a:ea typeface="微软雅黑" panose="020B0503020204020204" pitchFamily="34" charset="-122"/>
                <a:sym typeface="?????" pitchFamily="-107" charset="0"/>
              </a:rPr>
              <a:t>6</a:t>
            </a:r>
            <a:r>
              <a:rPr lang="zh-CN" altLang="en-US" b="1" dirty="0">
                <a:solidFill>
                  <a:srgbClr val="0070C0"/>
                </a:solidFill>
                <a:latin typeface="微软雅黑" panose="020B0503020204020204" pitchFamily="34" charset="-122"/>
                <a:ea typeface="微软雅黑" panose="020B0503020204020204" pitchFamily="34" charset="-122"/>
                <a:sym typeface="?????" pitchFamily="-107" charset="0"/>
              </a:rPr>
              <a:t>、</a:t>
            </a:r>
            <a:r>
              <a:rPr lang="zh-CN" altLang="en-US" b="1" dirty="0">
                <a:solidFill>
                  <a:srgbClr val="0070C0"/>
                </a:solidFill>
                <a:latin typeface="微软雅黑" panose="020B0503020204020204" pitchFamily="34" charset="-122"/>
                <a:ea typeface="微软雅黑" panose="020B0503020204020204" pitchFamily="34" charset="-122"/>
                <a:sym typeface="+mn-ea"/>
              </a:rPr>
              <a:t>项目建设对周边环境的影响及对策</a:t>
            </a:r>
            <a:endParaRPr lang="zh-CN" altLang="en-US" b="1" dirty="0">
              <a:solidFill>
                <a:srgbClr val="0070C0"/>
              </a:solidFill>
              <a:latin typeface="微软雅黑" panose="020B0503020204020204" pitchFamily="34" charset="-122"/>
              <a:ea typeface="微软雅黑" panose="020B0503020204020204" pitchFamily="34" charset="-122"/>
              <a:sym typeface="+mn-ea"/>
            </a:endParaRPr>
          </a:p>
        </p:txBody>
      </p:sp>
      <p:sp>
        <p:nvSpPr>
          <p:cNvPr id="100" name="矩形 99"/>
          <p:cNvSpPr/>
          <p:nvPr/>
        </p:nvSpPr>
        <p:spPr>
          <a:xfrm>
            <a:off x="315595" y="1256665"/>
            <a:ext cx="6573520" cy="5599430"/>
          </a:xfrm>
          <a:prstGeom prst="rect">
            <a:avLst/>
          </a:prstGeom>
          <a:noFill/>
          <a:ln w="25400" cap="flat" cmpd="sng">
            <a:noFill/>
            <a:prstDash val="sysDot"/>
            <a:round/>
            <a:headEnd type="none" w="med" len="med"/>
            <a:tailEnd type="none" w="med" len="med"/>
          </a:ln>
        </p:spPr>
        <p:txBody>
          <a:bodyPr lIns="147513" tIns="73756" rIns="147513" bIns="73756" anchor="t">
            <a:noAutofit/>
          </a:bodyPr>
          <a:p>
            <a:pPr indent="355600" algn="l" fontAlgn="auto">
              <a:lnSpc>
                <a:spcPct val="130000"/>
              </a:lnSpc>
              <a:buClrTx/>
              <a:buSzTx/>
              <a:buFontTx/>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根据</a:t>
            </a:r>
            <a:r>
              <a:rPr lang="zh-CN" altLang="zh-CN" sz="1400" dirty="0">
                <a:latin typeface="微软雅黑" panose="020B0503020204020204" pitchFamily="34" charset="-122"/>
                <a:ea typeface="微软雅黑" panose="020B0503020204020204" pitchFamily="34" charset="-122"/>
                <a:sym typeface="+mn-ea"/>
              </a:rPr>
              <a:t>《乐山市沙湾区福禄镇总体规划（2014—2030）》</a:t>
            </a:r>
            <a:r>
              <a:rPr lang="zh-CN" altLang="zh-CN" sz="1400" dirty="0">
                <a:latin typeface="微软雅黑" panose="020B0503020204020204" pitchFamily="34" charset="-122"/>
                <a:ea typeface="微软雅黑" panose="020B0503020204020204" pitchFamily="34" charset="-122"/>
                <a:sym typeface="+mn-ea"/>
              </a:rPr>
              <a:t>反馈的风玫瑰图，主导风向为西北风向，</a:t>
            </a:r>
            <a:r>
              <a:rPr lang="zh-CN" altLang="zh-CN" sz="1400" b="1" dirty="0">
                <a:latin typeface="微软雅黑" panose="020B0503020204020204" pitchFamily="34" charset="-122"/>
                <a:ea typeface="微软雅黑" panose="020B0503020204020204" pitchFamily="34" charset="-122"/>
                <a:sym typeface="+mn-ea"/>
              </a:rPr>
              <a:t>项目地块位于福禄镇镇区南部，牛石镇镇区东部，不处于主导风向上风向。项目地块集镇区以外，离人口聚居区较远，临近区域为散居居民。根据《四川省金福纸品有限责任公司年产纸浆10.2万吨生产线环境影响后评价报告》中对周边群众进行调查，反馈结果为被调查的个人和团体都支持本项目继续运营，无持反对意见。</a:t>
            </a:r>
            <a:endParaRPr lang="zh-CN" altLang="zh-CN" sz="1400" b="1" dirty="0">
              <a:latin typeface="微软雅黑" panose="020B0503020204020204" pitchFamily="34" charset="-122"/>
              <a:ea typeface="微软雅黑" panose="020B0503020204020204" pitchFamily="34" charset="-122"/>
              <a:sym typeface="+mn-ea"/>
            </a:endParaRPr>
          </a:p>
          <a:p>
            <a:pPr indent="355600" algn="l" fontAlgn="auto">
              <a:lnSpc>
                <a:spcPct val="130000"/>
              </a:lnSpc>
              <a:buClrTx/>
              <a:buSzTx/>
              <a:buFontTx/>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考虑到项目建设在施工期和生产期势必会对环境造成负面影响，项目施工期将产生噪声、粉尘、污水、固体废物等污染物，生产期将产生废水、废气、固体废弃物、噪声。因此，在项目建设和运营过程中，应严格控制，采取合理的措施，减少对环境的影响。</a:t>
            </a:r>
            <a:endParaRPr lang="zh-CN" altLang="zh-CN" sz="1400" dirty="0">
              <a:latin typeface="微软雅黑" panose="020B0503020204020204" pitchFamily="34" charset="-122"/>
              <a:ea typeface="微软雅黑" panose="020B0503020204020204" pitchFamily="34" charset="-122"/>
              <a:sym typeface="+mn-ea"/>
            </a:endParaRPr>
          </a:p>
          <a:p>
            <a:pPr indent="355600" algn="l" fontAlgn="auto">
              <a:lnSpc>
                <a:spcPct val="130000"/>
              </a:lnSpc>
              <a:buClrTx/>
              <a:buSzTx/>
              <a:buFontTx/>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针对项目施工过程的影响，要合理安排施工时间，采取有效的降尘、降噪、减震措施，减少对周围环境的影响。施工期是临时性质的、短期的，随着施工期的结束，施工期的各种环境影响将随之消失，施工期间的各种污染物在采取适当的治理措施后，不会对周围环境造成明显的影响。针对项目生产过程的影响，将采取先进的工艺和技术设备，实行清洁生产，减少了污染物的产生，同时配套了先进的废水、废气、废渣治理技术和相应措施，实现清洁生产，使“三废”排放符合国家与地方允许的排放标准。</a:t>
            </a:r>
            <a:endParaRPr lang="zh-CN" altLang="zh-CN" sz="1400" dirty="0">
              <a:latin typeface="微软雅黑" panose="020B0503020204020204" pitchFamily="34" charset="-122"/>
              <a:ea typeface="微软雅黑" panose="020B0503020204020204" pitchFamily="34" charset="-122"/>
              <a:sym typeface="+mn-ea"/>
            </a:endParaRPr>
          </a:p>
          <a:p>
            <a:pPr indent="355600" algn="l" fontAlgn="auto">
              <a:lnSpc>
                <a:spcPct val="130000"/>
              </a:lnSpc>
              <a:buClrTx/>
              <a:buSzTx/>
              <a:buFontTx/>
              <a:extLst>
                <a:ext uri="{35155182-B16C-46BC-9424-99874614C6A1}">
                  <wpsdc:indentchars xmlns:wpsdc="http://www.wps.cn/officeDocument/2017/drawingmlCustomData" val="200" checksum="3837665281"/>
                </a:ext>
              </a:extLst>
            </a:pPr>
            <a:r>
              <a:rPr lang="zh-CN" altLang="zh-CN" sz="1400" b="1" dirty="0">
                <a:latin typeface="微软雅黑" panose="020B0503020204020204" pitchFamily="34" charset="-122"/>
                <a:ea typeface="微软雅黑" panose="020B0503020204020204" pitchFamily="34" charset="-122"/>
              </a:rPr>
              <a:t>项目建设将严格按照国家和地方环境保护部门的要求，做到环保治理工程与主体工程“三同时”。因此，本项目在施工及生产过程中，对各类污染合理有效的进行处理后，对环境造成的影响可控。</a:t>
            </a:r>
            <a:endParaRPr lang="zh-CN" altLang="zh-CN" sz="1400" b="1" dirty="0">
              <a:latin typeface="微软雅黑" panose="020B0503020204020204" pitchFamily="34" charset="-122"/>
              <a:ea typeface="微软雅黑" panose="020B0503020204020204" pitchFamily="34" charset="-122"/>
            </a:endParaRPr>
          </a:p>
          <a:p>
            <a:pPr indent="355600" algn="l" fontAlgn="auto">
              <a:lnSpc>
                <a:spcPct val="130000"/>
              </a:lnSpc>
              <a:buClrTx/>
              <a:buSzTx/>
              <a:buFontTx/>
              <a:extLst>
                <a:ext uri="{35155182-B16C-46BC-9424-99874614C6A1}">
                  <wpsdc:indentchars xmlns:wpsdc="http://www.wps.cn/officeDocument/2017/drawingmlCustomData" val="200" checksum="3837665281"/>
                </a:ext>
              </a:extLst>
            </a:pPr>
            <a:endParaRPr lang="zh-CN" altLang="zh-CN" sz="1400" b="1" dirty="0">
              <a:latin typeface="微软雅黑" panose="020B0503020204020204" pitchFamily="34" charset="-122"/>
              <a:ea typeface="微软雅黑" panose="020B0503020204020204" pitchFamily="34" charset="-122"/>
              <a:sym typeface="+mn-ea"/>
            </a:endParaRPr>
          </a:p>
        </p:txBody>
      </p:sp>
      <p:graphicFrame>
        <p:nvGraphicFramePr>
          <p:cNvPr id="7" name="表格 6"/>
          <p:cNvGraphicFramePr/>
          <p:nvPr/>
        </p:nvGraphicFramePr>
        <p:xfrm>
          <a:off x="3555047" y="4786947"/>
          <a:ext cx="0" cy="0"/>
        </p:xfrm>
        <a:graphic>
          <a:graphicData uri="http://schemas.openxmlformats.org/drawingml/2006/table">
            <a:tbl>
              <a:tblPr firstRow="1" bandRow="1">
                <a:tableStyleId>{5940675A-B579-460E-94D1-54222C63F5DA}</a:tableStyleId>
              </a:tblPr>
              <a:tblGrid>
                <a:gridCol w="0"/>
                <a:gridCol w="0"/>
              </a:tblGrid>
              <a:tr h="0">
                <a:tc>
                  <a:txBody>
                    <a:bodyPr/>
                    <a:p>
                      <a:pPr indent="0">
                        <a:buNone/>
                      </a:pPr>
                      <a:endParaRPr lang="zh-CN" altLang="en-US" b="0"/>
                    </a:p>
                  </a:txBody>
                  <a:tcPr>
                    <a:lnL>
                      <a:noFill/>
                    </a:lnL>
                    <a:lnR>
                      <a:noFill/>
                    </a:lnR>
                    <a:lnT cap="flat">
                      <a:noFill/>
                    </a:lnT>
                    <a:lnB cap="flat">
                      <a:noFill/>
                    </a:lnB>
                    <a:lnTlToBr>
                      <a:noFill/>
                    </a:lnTlToBr>
                    <a:lnBlToTr>
                      <a:noFill/>
                    </a:lnBlToTr>
                    <a:noFill/>
                  </a:tcPr>
                </a:tc>
                <a:tc>
                  <a:txBody>
                    <a:bodyPr/>
                    <a:p>
                      <a:pPr>
                        <a:buNone/>
                      </a:pPr>
                      <a:endParaRPr lang="zh-CN" altLang="en-US"/>
                    </a:p>
                  </a:txBody>
                  <a:tcPr>
                    <a:lnL>
                      <a:noFill/>
                    </a:lnL>
                    <a:lnR>
                      <a:noFill/>
                    </a:lnR>
                    <a:lnT>
                      <a:noFill/>
                    </a:lnT>
                    <a:lnB cap="flat">
                      <a:noFill/>
                    </a:lnB>
                    <a:lnTlToBr>
                      <a:noFill/>
                    </a:lnTlToBr>
                    <a:lnBlToTr>
                      <a:noFill/>
                    </a:lnBlToTr>
                    <a:solidFill>
                      <a:srgbClr val="FFFFFF"/>
                    </a:solidFill>
                  </a:tcPr>
                </a:tc>
              </a:tr>
              <a:tr h="0">
                <a:tc>
                  <a:txBody>
                    <a:bodyPr/>
                    <a:p>
                      <a:pPr indent="0">
                        <a:buNone/>
                      </a:pPr>
                      <a:endParaRPr lang="zh-CN" altLang="en-US"/>
                    </a:p>
                  </a:txBody>
                  <a:tcPr>
                    <a:lnL>
                      <a:noFill/>
                    </a:lnL>
                    <a:lnR>
                      <a:noFill/>
                    </a:lnR>
                    <a:lnT cap="flat">
                      <a:noFill/>
                    </a:lnT>
                    <a:lnB cap="flat">
                      <a:noFill/>
                    </a:lnB>
                    <a:lnTlToBr>
                      <a:noFill/>
                    </a:lnTlToBr>
                    <a:lnBlToTr>
                      <a:noFill/>
                    </a:lnBlToTr>
                    <a:noFill/>
                  </a:tcPr>
                </a:tc>
                <a:tc>
                  <a:txBody>
                    <a:bodyPr/>
                    <a:p>
                      <a:pPr indent="0">
                        <a:buNone/>
                      </a:pPr>
                      <a:endParaRPr lang="zh-CN" altLang="en-US"/>
                    </a:p>
                  </a:txBody>
                  <a:tcPr>
                    <a:lnL>
                      <a:noFill/>
                    </a:lnL>
                    <a:lnR cap="flat">
                      <a:noFill/>
                    </a:lnR>
                    <a:lnT cap="flat">
                      <a:noFill/>
                    </a:lnT>
                    <a:lnB cap="flat">
                      <a:noFill/>
                    </a:lnB>
                    <a:lnTlToBr>
                      <a:noFill/>
                    </a:lnTlToBr>
                    <a:lnBlToTr>
                      <a:noFill/>
                    </a:lnBlToTr>
                    <a:noFill/>
                  </a:tcPr>
                </a:tc>
              </a:tr>
            </a:tbl>
          </a:graphicData>
        </a:graphic>
      </p:graphicFrame>
      <p:graphicFrame>
        <p:nvGraphicFramePr>
          <p:cNvPr id="11" name="表格 10"/>
          <p:cNvGraphicFramePr/>
          <p:nvPr/>
        </p:nvGraphicFramePr>
        <p:xfrm>
          <a:off x="3555047" y="2955607"/>
          <a:ext cx="0" cy="0"/>
        </p:xfrm>
        <a:graphic>
          <a:graphicData uri="http://schemas.openxmlformats.org/drawingml/2006/table">
            <a:tbl>
              <a:tblPr firstRow="1" bandRow="1">
                <a:tableStyleId>{5940675A-B579-460E-94D1-54222C63F5DA}</a:tableStyleId>
              </a:tblPr>
              <a:tblGrid>
                <a:gridCol w="0"/>
                <a:gridCol w="0"/>
              </a:tblGrid>
              <a:tr h="0">
                <a:tc>
                  <a:txBody>
                    <a:bodyPr/>
                    <a:p>
                      <a:pPr indent="0">
                        <a:buNone/>
                      </a:pPr>
                      <a:endParaRPr lang="zh-CN" altLang="en-US" b="0"/>
                    </a:p>
                  </a:txBody>
                  <a:tcPr>
                    <a:lnL>
                      <a:noFill/>
                    </a:lnL>
                    <a:lnR>
                      <a:noFill/>
                    </a:lnR>
                    <a:lnT cap="flat">
                      <a:noFill/>
                    </a:lnT>
                    <a:lnB cap="flat">
                      <a:noFill/>
                    </a:lnB>
                    <a:lnTlToBr>
                      <a:noFill/>
                    </a:lnTlToBr>
                    <a:lnBlToTr>
                      <a:noFill/>
                    </a:lnBlToTr>
                    <a:noFill/>
                  </a:tcPr>
                </a:tc>
                <a:tc>
                  <a:txBody>
                    <a:bodyPr/>
                    <a:p>
                      <a:pPr>
                        <a:buNone/>
                      </a:pPr>
                      <a:endParaRPr lang="zh-CN" altLang="en-US"/>
                    </a:p>
                  </a:txBody>
                  <a:tcPr>
                    <a:lnL>
                      <a:noFill/>
                    </a:lnL>
                    <a:lnR>
                      <a:noFill/>
                    </a:lnR>
                    <a:lnT>
                      <a:noFill/>
                    </a:lnT>
                    <a:lnB cap="flat">
                      <a:noFill/>
                    </a:lnB>
                    <a:lnTlToBr>
                      <a:noFill/>
                    </a:lnTlToBr>
                    <a:lnBlToTr>
                      <a:noFill/>
                    </a:lnBlToTr>
                    <a:solidFill>
                      <a:srgbClr val="FFFFFF"/>
                    </a:solidFill>
                  </a:tcPr>
                </a:tc>
              </a:tr>
              <a:tr h="0">
                <a:tc>
                  <a:txBody>
                    <a:bodyPr/>
                    <a:p>
                      <a:pPr indent="0">
                        <a:buNone/>
                      </a:pPr>
                      <a:endParaRPr lang="zh-CN" altLang="en-US"/>
                    </a:p>
                  </a:txBody>
                  <a:tcPr>
                    <a:lnL>
                      <a:noFill/>
                    </a:lnL>
                    <a:lnR>
                      <a:noFill/>
                    </a:lnR>
                    <a:lnT cap="flat">
                      <a:noFill/>
                    </a:lnT>
                    <a:lnB cap="flat">
                      <a:noFill/>
                    </a:lnB>
                    <a:lnTlToBr>
                      <a:noFill/>
                    </a:lnTlToBr>
                    <a:lnBlToTr>
                      <a:noFill/>
                    </a:lnBlToTr>
                    <a:noFill/>
                  </a:tcPr>
                </a:tc>
                <a:tc>
                  <a:txBody>
                    <a:bodyPr/>
                    <a:p>
                      <a:pPr indent="0">
                        <a:buNone/>
                      </a:pPr>
                      <a:endParaRPr lang="zh-CN" altLang="en-US"/>
                    </a:p>
                  </a:txBody>
                  <a:tcPr>
                    <a:lnL>
                      <a:noFill/>
                    </a:lnL>
                    <a:lnR cap="flat">
                      <a:noFill/>
                    </a:lnR>
                    <a:lnT cap="flat">
                      <a:noFill/>
                    </a:lnT>
                    <a:lnB cap="flat">
                      <a:noFill/>
                    </a:lnB>
                    <a:lnTlToBr>
                      <a:noFill/>
                    </a:lnTlToBr>
                    <a:lnBlToTr>
                      <a:noFill/>
                    </a:lnBlToTr>
                    <a:noFill/>
                  </a:tcPr>
                </a:tc>
              </a:tr>
            </a:tbl>
          </a:graphicData>
        </a:graphic>
      </p:graphicFrame>
      <p:pic>
        <p:nvPicPr>
          <p:cNvPr id="14" name="图片 13" descr="图片10"/>
          <p:cNvPicPr>
            <a:picLocks noChangeAspect="1"/>
          </p:cNvPicPr>
          <p:nvPr/>
        </p:nvPicPr>
        <p:blipFill>
          <a:blip r:embed="rId1"/>
          <a:stretch>
            <a:fillRect/>
          </a:stretch>
        </p:blipFill>
        <p:spPr>
          <a:xfrm>
            <a:off x="6657975" y="86995"/>
            <a:ext cx="5525135" cy="6748145"/>
          </a:xfrm>
          <a:prstGeom prst="rect">
            <a:avLst/>
          </a:prstGeom>
        </p:spPr>
      </p:pic>
      <p:sp>
        <p:nvSpPr>
          <p:cNvPr id="15" name="文本框 14"/>
          <p:cNvSpPr txBox="1"/>
          <p:nvPr/>
        </p:nvSpPr>
        <p:spPr>
          <a:xfrm>
            <a:off x="9264015" y="6453505"/>
            <a:ext cx="2918460" cy="306705"/>
          </a:xfrm>
          <a:prstGeom prst="rect">
            <a:avLst/>
          </a:prstGeom>
          <a:solidFill>
            <a:schemeClr val="bg1">
              <a:lumMod val="95000"/>
              <a:alpha val="30000"/>
            </a:schemeClr>
          </a:solidFill>
          <a:ln w="9525">
            <a:noFill/>
          </a:ln>
        </p:spPr>
        <p:txBody>
          <a:bodyPr wrap="square">
            <a:spAutoFit/>
          </a:bodyPr>
          <a:p>
            <a:pPr lvl="0" algn="l">
              <a:buClrTx/>
              <a:buSzTx/>
              <a:buFontTx/>
            </a:pPr>
            <a:r>
              <a:rPr lang="zh-CN" sz="1400" b="1">
                <a:ea typeface="宋体" panose="02010600030101010101" pitchFamily="2" charset="-122"/>
                <a:sym typeface="+mn-ea"/>
              </a:rPr>
              <a:t>项目地块与周边主要居民点关系</a:t>
            </a:r>
            <a:endParaRPr lang="zh-CN" sz="1400" b="1">
              <a:ea typeface="宋体" panose="02010600030101010101" pitchFamily="2"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000">
        <p:wipe dir="r"/>
      </p:transition>
    </mc:Choice>
    <mc:Fallback>
      <p:transition spd="slow">
        <p:wipe dir="r"/>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p:cNvSpPr txBox="1"/>
          <p:nvPr/>
        </p:nvSpPr>
        <p:spPr>
          <a:xfrm>
            <a:off x="118745" y="-55880"/>
            <a:ext cx="6599555" cy="828675"/>
          </a:xfrm>
          <a:prstGeom prst="rect">
            <a:avLst/>
          </a:prstGeom>
          <a:noFill/>
        </p:spPr>
        <p:txBody>
          <a:bodyPr wrap="square" lIns="91433" tIns="45716" rIns="91433" bIns="45716" rtlCol="0">
            <a:spAutoFit/>
          </a:bodyPr>
          <a:lstStyle/>
          <a:p>
            <a:pPr>
              <a:lnSpc>
                <a:spcPct val="150000"/>
              </a:lnSpc>
              <a:buClrTx/>
              <a:buSzTx/>
              <a:buFontTx/>
              <a:defRPr/>
            </a:pPr>
            <a:r>
              <a:rPr lang="zh-CN" altLang="en-US" sz="3200" b="1" kern="0" dirty="0" smtClean="0">
                <a:solidFill>
                  <a:schemeClr val="accent5">
                    <a:lumMod val="75000"/>
                  </a:schemeClr>
                </a:solidFill>
                <a:latin typeface="微软雅黑" panose="020B0503020204020204" pitchFamily="34" charset="-122"/>
                <a:ea typeface="微软雅黑" panose="020B0503020204020204" pitchFamily="34" charset="-122"/>
                <a:sym typeface="+mn-ea"/>
              </a:rPr>
              <a:t>三、</a:t>
            </a:r>
            <a:r>
              <a:rPr lang="zh-CN" altLang="en-US" sz="3200" b="1" kern="0" dirty="0" smtClean="0">
                <a:solidFill>
                  <a:schemeClr val="accent5">
                    <a:lumMod val="75000"/>
                  </a:schemeClr>
                </a:solidFill>
                <a:latin typeface="微软雅黑" panose="020B0503020204020204" pitchFamily="34" charset="-122"/>
                <a:ea typeface="微软雅黑" panose="020B0503020204020204" pitchFamily="34" charset="-122"/>
                <a:sym typeface="?????" pitchFamily="-107" charset="0"/>
              </a:rPr>
              <a:t>项目建设符合性分析</a:t>
            </a:r>
            <a:endParaRPr lang="zh-CN" altLang="en-US" sz="3200" b="1" kern="0" dirty="0" smtClean="0">
              <a:solidFill>
                <a:schemeClr val="accent5">
                  <a:lumMod val="75000"/>
                </a:schemeClr>
              </a:solidFill>
              <a:latin typeface="微软雅黑" panose="020B0503020204020204" pitchFamily="34" charset="-122"/>
              <a:ea typeface="微软雅黑" panose="020B0503020204020204" pitchFamily="34" charset="-122"/>
              <a:sym typeface="?????" pitchFamily="-107" charset="0"/>
            </a:endParaRPr>
          </a:p>
        </p:txBody>
      </p:sp>
      <p:cxnSp>
        <p:nvCxnSpPr>
          <p:cNvPr id="3" name="直接连接符 2"/>
          <p:cNvCxnSpPr>
            <a:cxnSpLocks noChangeShapeType="1"/>
          </p:cNvCxnSpPr>
          <p:nvPr/>
        </p:nvCxnSpPr>
        <p:spPr bwMode="auto">
          <a:xfrm>
            <a:off x="23495" y="764540"/>
            <a:ext cx="12143740" cy="0"/>
          </a:xfrm>
          <a:prstGeom prst="line">
            <a:avLst/>
          </a:prstGeom>
          <a:noFill/>
          <a:ln w="50800">
            <a:solidFill>
              <a:srgbClr val="C00000"/>
            </a:solidFill>
            <a:bevel/>
          </a:ln>
        </p:spPr>
      </p:cxnSp>
      <p:sp>
        <p:nvSpPr>
          <p:cNvPr id="5" name="TextBox 3"/>
          <p:cNvSpPr txBox="1"/>
          <p:nvPr/>
        </p:nvSpPr>
        <p:spPr>
          <a:xfrm>
            <a:off x="315595" y="789305"/>
            <a:ext cx="11788775" cy="505460"/>
          </a:xfrm>
          <a:prstGeom prst="rect">
            <a:avLst/>
          </a:prstGeom>
          <a:noFill/>
        </p:spPr>
        <p:txBody>
          <a:bodyPr wrap="square" lIns="91433" tIns="45716" rIns="91433" bIns="45716" rtlCol="0">
            <a:spAutoFit/>
          </a:bodyPr>
          <a:lstStyle/>
          <a:p>
            <a:pPr indent="0" algn="l">
              <a:lnSpc>
                <a:spcPct val="150000"/>
              </a:lnSpc>
              <a:buClrTx/>
              <a:buSzTx/>
              <a:buNone/>
            </a:pPr>
            <a:r>
              <a:rPr lang="en-US" altLang="zh-CN" sz="1800" b="1" dirty="0">
                <a:solidFill>
                  <a:srgbClr val="0070C0"/>
                </a:solidFill>
                <a:latin typeface="微软雅黑" panose="020B0503020204020204" pitchFamily="34" charset="-122"/>
                <a:ea typeface="微软雅黑" panose="020B0503020204020204" pitchFamily="34" charset="-122"/>
                <a:sym typeface="?????" pitchFamily="-107" charset="0"/>
              </a:rPr>
              <a:t>7</a:t>
            </a:r>
            <a:r>
              <a:rPr lang="zh-CN" altLang="en-US" sz="1800" b="1" dirty="0">
                <a:solidFill>
                  <a:srgbClr val="0070C0"/>
                </a:solidFill>
                <a:latin typeface="微软雅黑" panose="020B0503020204020204" pitchFamily="34" charset="-122"/>
                <a:ea typeface="微软雅黑" panose="020B0503020204020204" pitchFamily="34" charset="-122"/>
                <a:sym typeface="?????" pitchFamily="-107" charset="0"/>
              </a:rPr>
              <a:t>、</a:t>
            </a:r>
            <a:r>
              <a:rPr lang="zh-CN" altLang="en-US" sz="1800" b="1" dirty="0">
                <a:solidFill>
                  <a:srgbClr val="0070C0"/>
                </a:solidFill>
                <a:latin typeface="微软雅黑" panose="020B0503020204020204" pitchFamily="34" charset="-122"/>
                <a:ea typeface="微软雅黑" panose="020B0503020204020204" pitchFamily="34" charset="-122"/>
                <a:sym typeface="+mn-ea"/>
              </a:rPr>
              <a:t>项目建设与市政工程的协调</a:t>
            </a:r>
            <a:endParaRPr lang="zh-CN" altLang="en-US" sz="1800" b="1" dirty="0">
              <a:solidFill>
                <a:srgbClr val="0070C0"/>
              </a:solidFill>
              <a:latin typeface="微软雅黑" panose="020B0503020204020204" pitchFamily="34" charset="-122"/>
              <a:ea typeface="微软雅黑" panose="020B0503020204020204" pitchFamily="34" charset="-122"/>
              <a:sym typeface="+mn-ea"/>
            </a:endParaRPr>
          </a:p>
        </p:txBody>
      </p:sp>
      <p:sp>
        <p:nvSpPr>
          <p:cNvPr id="100" name="矩形 99"/>
          <p:cNvSpPr/>
          <p:nvPr/>
        </p:nvSpPr>
        <p:spPr>
          <a:xfrm>
            <a:off x="331470" y="1269365"/>
            <a:ext cx="11557000" cy="1711960"/>
          </a:xfrm>
          <a:prstGeom prst="rect">
            <a:avLst/>
          </a:prstGeom>
          <a:noFill/>
          <a:ln w="25400" cap="flat" cmpd="sng">
            <a:noFill/>
            <a:prstDash val="sysDot"/>
            <a:round/>
            <a:headEnd type="none" w="med" len="med"/>
            <a:tailEnd type="none" w="med" len="med"/>
          </a:ln>
        </p:spPr>
        <p:txBody>
          <a:bodyPr lIns="147513" tIns="73756" rIns="147513" bIns="73756" anchor="t">
            <a:noAutofit/>
          </a:bodyPr>
          <a:p>
            <a:pPr lvl="0" indent="355600" algn="l">
              <a:lnSpc>
                <a:spcPct val="150000"/>
              </a:lnSpc>
              <a:buClrTx/>
              <a:buSzTx/>
              <a:buFontTx/>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项目建设电源取自国家电网，</a:t>
            </a:r>
            <a:r>
              <a:rPr lang="zh-CN" altLang="zh-CN" sz="1400" dirty="0">
                <a:latin typeface="微软雅黑" panose="020B0503020204020204" pitchFamily="34" charset="-122"/>
                <a:ea typeface="微软雅黑" panose="020B0503020204020204" pitchFamily="34" charset="-122"/>
                <a:sym typeface="+mn-ea"/>
              </a:rPr>
              <a:t>项目厂区建有35kV变电站，</a:t>
            </a:r>
            <a:r>
              <a:rPr lang="zh-CN" altLang="zh-CN" sz="1400" dirty="0">
                <a:latin typeface="微软雅黑" panose="020B0503020204020204" pitchFamily="34" charset="-122"/>
                <a:ea typeface="微软雅黑" panose="020B0503020204020204" pitchFamily="34" charset="-122"/>
                <a:sym typeface="+mn-ea"/>
              </a:rPr>
              <a:t>电力充足，供电有保障；厂区现有应急柴油发电机组做为备用电源，满足消防二级负荷及重要负荷的要求。</a:t>
            </a:r>
            <a:endParaRPr lang="zh-CN" altLang="zh-CN" sz="1400" dirty="0">
              <a:latin typeface="微软雅黑" panose="020B0503020204020204" pitchFamily="34" charset="-122"/>
              <a:ea typeface="微软雅黑" panose="020B0503020204020204" pitchFamily="34" charset="-122"/>
              <a:sym typeface="+mn-ea"/>
            </a:endParaRPr>
          </a:p>
          <a:p>
            <a:pPr lvl="0" indent="355600" algn="l">
              <a:lnSpc>
                <a:spcPct val="150000"/>
              </a:lnSpc>
              <a:buClrTx/>
              <a:buSzTx/>
              <a:buFontTx/>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供水取自大渡河，水源丰富，现状厂区设置有净水站，净水站能力满足本项目用水需求。 </a:t>
            </a:r>
            <a:endParaRPr lang="zh-CN" altLang="zh-CN" sz="1400" dirty="0">
              <a:latin typeface="微软雅黑" panose="020B0503020204020204" pitchFamily="34" charset="-122"/>
              <a:ea typeface="微软雅黑" panose="020B0503020204020204" pitchFamily="34" charset="-122"/>
              <a:sym typeface="+mn-ea"/>
            </a:endParaRPr>
          </a:p>
          <a:p>
            <a:pPr lvl="0" indent="355600" algn="l">
              <a:lnSpc>
                <a:spcPct val="150000"/>
              </a:lnSpc>
              <a:buClrTx/>
              <a:buSzTx/>
              <a:buFontTx/>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项目排水采用雨污分流、污废分流体制。厂区设独立雨水管渠系统，经有效收集后汇入厂区雨水排水系统；生活污水经化粪池预处理后与生产废水一起排入厂区现有污水处理站；生产废水经厂区废水管网收集排入厂区现有污水处理站，污水经现有污水处理厂处理达标后排放。</a:t>
            </a:r>
            <a:endParaRPr lang="zh-CN" altLang="zh-CN" sz="1400" dirty="0">
              <a:latin typeface="微软雅黑" panose="020B0503020204020204" pitchFamily="34" charset="-122"/>
              <a:ea typeface="微软雅黑" panose="020B0503020204020204" pitchFamily="34" charset="-122"/>
              <a:sym typeface="+mn-ea"/>
            </a:endParaRPr>
          </a:p>
        </p:txBody>
      </p:sp>
      <p:sp>
        <p:nvSpPr>
          <p:cNvPr id="4" name="TextBox 3"/>
          <p:cNvSpPr txBox="1"/>
          <p:nvPr/>
        </p:nvSpPr>
        <p:spPr>
          <a:xfrm>
            <a:off x="315595" y="2919095"/>
            <a:ext cx="11788775" cy="505460"/>
          </a:xfrm>
          <a:prstGeom prst="rect">
            <a:avLst/>
          </a:prstGeom>
          <a:noFill/>
        </p:spPr>
        <p:txBody>
          <a:bodyPr wrap="square" lIns="91433" tIns="45716" rIns="91433" bIns="45716" rtlCol="0">
            <a:spAutoFit/>
          </a:bodyPr>
          <a:p>
            <a:pPr indent="0" algn="l">
              <a:lnSpc>
                <a:spcPct val="150000"/>
              </a:lnSpc>
              <a:buClrTx/>
              <a:buSzTx/>
              <a:buNone/>
            </a:pPr>
            <a:r>
              <a:rPr lang="en-US" altLang="zh-CN" sz="1800" b="1" dirty="0">
                <a:solidFill>
                  <a:srgbClr val="0070C0"/>
                </a:solidFill>
                <a:latin typeface="微软雅黑" panose="020B0503020204020204" pitchFamily="34" charset="-122"/>
                <a:ea typeface="微软雅黑" panose="020B0503020204020204" pitchFamily="34" charset="-122"/>
                <a:sym typeface="?????" pitchFamily="-107" charset="0"/>
              </a:rPr>
              <a:t>8</a:t>
            </a:r>
            <a:r>
              <a:rPr lang="zh-CN" altLang="en-US" sz="1800" b="1" dirty="0">
                <a:solidFill>
                  <a:srgbClr val="0070C0"/>
                </a:solidFill>
                <a:latin typeface="微软雅黑" panose="020B0503020204020204" pitchFamily="34" charset="-122"/>
                <a:ea typeface="微软雅黑" panose="020B0503020204020204" pitchFamily="34" charset="-122"/>
                <a:sym typeface="?????" pitchFamily="-107" charset="0"/>
              </a:rPr>
              <a:t>、</a:t>
            </a:r>
            <a:r>
              <a:rPr lang="zh-CN" altLang="en-US" sz="1800" b="1" dirty="0">
                <a:solidFill>
                  <a:srgbClr val="0070C0"/>
                </a:solidFill>
                <a:latin typeface="微软雅黑" panose="020B0503020204020204" pitchFamily="34" charset="-122"/>
                <a:ea typeface="微软雅黑" panose="020B0503020204020204" pitchFamily="34" charset="-122"/>
                <a:sym typeface="+mn-ea"/>
              </a:rPr>
              <a:t>项目建设对地质灾害安全的影响及对策</a:t>
            </a:r>
            <a:endParaRPr lang="zh-CN" altLang="en-US" sz="1800" b="1" dirty="0">
              <a:solidFill>
                <a:srgbClr val="0070C0"/>
              </a:solidFill>
              <a:latin typeface="微软雅黑" panose="020B0503020204020204" pitchFamily="34" charset="-122"/>
              <a:ea typeface="微软雅黑" panose="020B0503020204020204" pitchFamily="34" charset="-122"/>
              <a:sym typeface="+mn-ea"/>
            </a:endParaRPr>
          </a:p>
        </p:txBody>
      </p:sp>
      <p:sp>
        <p:nvSpPr>
          <p:cNvPr id="7" name="矩形 6"/>
          <p:cNvSpPr/>
          <p:nvPr/>
        </p:nvSpPr>
        <p:spPr>
          <a:xfrm>
            <a:off x="315595" y="3437890"/>
            <a:ext cx="11572875" cy="1191895"/>
          </a:xfrm>
          <a:prstGeom prst="rect">
            <a:avLst/>
          </a:prstGeom>
          <a:noFill/>
          <a:ln w="25400" cap="flat" cmpd="sng">
            <a:noFill/>
            <a:prstDash val="sysDot"/>
            <a:round/>
            <a:headEnd type="none" w="med" len="med"/>
            <a:tailEnd type="none" w="med" len="med"/>
          </a:ln>
        </p:spPr>
        <p:txBody>
          <a:bodyPr lIns="147513" tIns="73756" rIns="147513" bIns="73756" anchor="t">
            <a:noAutofit/>
          </a:bodyPr>
          <a:p>
            <a:pPr lvl="0" indent="355600" algn="l">
              <a:lnSpc>
                <a:spcPct val="150000"/>
              </a:lnSpc>
              <a:buClrTx/>
              <a:buSzTx/>
              <a:buFontTx/>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项目地块周边无地质灾害隐患点，距离大渡河约30米，为确保项目建设安全，项目地块开发建设须进行完整的地质灾害评估和工程地质详细勘察后，根据工程地质详细勘察资料及地质灾害危险性评估报告的建议和结论予以实施。项目建设应科学的建设施工，尽量减少人为影响，避免因施工方法不当而引发地质灾害，工程建设与地质环境保护应同步进行。</a:t>
            </a:r>
            <a:endParaRPr lang="zh-CN" altLang="zh-CN" sz="1400" dirty="0">
              <a:latin typeface="微软雅黑" panose="020B0503020204020204" pitchFamily="34" charset="-122"/>
              <a:ea typeface="微软雅黑" panose="020B0503020204020204" pitchFamily="34" charset="-122"/>
              <a:sym typeface="+mn-ea"/>
            </a:endParaRPr>
          </a:p>
          <a:p>
            <a:pPr lvl="0" indent="355600" algn="l">
              <a:lnSpc>
                <a:spcPct val="150000"/>
              </a:lnSpc>
              <a:buClrTx/>
              <a:buSzTx/>
              <a:buFontTx/>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因此，项目选址按地质灾害危险性评估报告采取防治措施能够有效实施，避免地质灾害。</a:t>
            </a:r>
            <a:endParaRPr lang="zh-CN" altLang="zh-CN" sz="1400" dirty="0">
              <a:latin typeface="微软雅黑" panose="020B0503020204020204" pitchFamily="34" charset="-122"/>
              <a:ea typeface="微软雅黑" panose="020B0503020204020204" pitchFamily="34" charset="-122"/>
              <a:sym typeface="+mn-ea"/>
            </a:endParaRPr>
          </a:p>
        </p:txBody>
      </p:sp>
      <p:sp>
        <p:nvSpPr>
          <p:cNvPr id="6" name="TextBox 3"/>
          <p:cNvSpPr txBox="1"/>
          <p:nvPr/>
        </p:nvSpPr>
        <p:spPr>
          <a:xfrm>
            <a:off x="315595" y="4821555"/>
            <a:ext cx="11788775" cy="505460"/>
          </a:xfrm>
          <a:prstGeom prst="rect">
            <a:avLst/>
          </a:prstGeom>
          <a:noFill/>
        </p:spPr>
        <p:txBody>
          <a:bodyPr wrap="square" lIns="91433" tIns="45716" rIns="91433" bIns="45716" rtlCol="0">
            <a:spAutoFit/>
          </a:bodyPr>
          <a:p>
            <a:pPr indent="0" algn="l">
              <a:lnSpc>
                <a:spcPct val="150000"/>
              </a:lnSpc>
              <a:buClrTx/>
              <a:buSzTx/>
              <a:buNone/>
            </a:pPr>
            <a:r>
              <a:rPr lang="en-US" altLang="zh-CN" sz="1800" b="1" dirty="0">
                <a:solidFill>
                  <a:srgbClr val="0070C0"/>
                </a:solidFill>
                <a:latin typeface="微软雅黑" panose="020B0503020204020204" pitchFamily="34" charset="-122"/>
                <a:ea typeface="微软雅黑" panose="020B0503020204020204" pitchFamily="34" charset="-122"/>
                <a:sym typeface="?????" pitchFamily="-107" charset="0"/>
              </a:rPr>
              <a:t>9</a:t>
            </a:r>
            <a:r>
              <a:rPr lang="zh-CN" altLang="en-US" sz="1800" b="1" dirty="0">
                <a:solidFill>
                  <a:srgbClr val="0070C0"/>
                </a:solidFill>
                <a:latin typeface="微软雅黑" panose="020B0503020204020204" pitchFamily="34" charset="-122"/>
                <a:ea typeface="微软雅黑" panose="020B0503020204020204" pitchFamily="34" charset="-122"/>
                <a:sym typeface="?????" pitchFamily="-107" charset="0"/>
              </a:rPr>
              <a:t>、</a:t>
            </a:r>
            <a:r>
              <a:rPr lang="zh-CN" altLang="en-US" sz="1800" b="1" dirty="0">
                <a:solidFill>
                  <a:srgbClr val="0070C0"/>
                </a:solidFill>
                <a:latin typeface="微软雅黑" panose="020B0503020204020204" pitchFamily="34" charset="-122"/>
                <a:ea typeface="微软雅黑" panose="020B0503020204020204" pitchFamily="34" charset="-122"/>
                <a:sym typeface="+mn-ea"/>
              </a:rPr>
              <a:t>项目建设与综合防灾的协调</a:t>
            </a:r>
            <a:endParaRPr lang="zh-CN" altLang="en-US" sz="1800" b="1" dirty="0">
              <a:solidFill>
                <a:srgbClr val="0070C0"/>
              </a:solidFill>
              <a:latin typeface="微软雅黑" panose="020B0503020204020204" pitchFamily="34" charset="-122"/>
              <a:ea typeface="微软雅黑" panose="020B0503020204020204" pitchFamily="34" charset="-122"/>
              <a:sym typeface="+mn-ea"/>
            </a:endParaRPr>
          </a:p>
        </p:txBody>
      </p:sp>
      <p:sp>
        <p:nvSpPr>
          <p:cNvPr id="8" name="矩形 7"/>
          <p:cNvSpPr/>
          <p:nvPr/>
        </p:nvSpPr>
        <p:spPr>
          <a:xfrm>
            <a:off x="312420" y="5278120"/>
            <a:ext cx="11576050" cy="1358900"/>
          </a:xfrm>
          <a:prstGeom prst="rect">
            <a:avLst/>
          </a:prstGeom>
          <a:noFill/>
          <a:ln w="25400" cap="flat" cmpd="sng">
            <a:noFill/>
            <a:prstDash val="sysDot"/>
            <a:round/>
            <a:headEnd type="none" w="med" len="med"/>
            <a:tailEnd type="none" w="med" len="med"/>
          </a:ln>
        </p:spPr>
        <p:txBody>
          <a:bodyPr lIns="147513" tIns="73756" rIns="147513" bIns="73756" anchor="t">
            <a:noAutofit/>
          </a:bodyPr>
          <a:p>
            <a:pPr lvl="0" indent="355600" algn="l">
              <a:lnSpc>
                <a:spcPct val="150000"/>
              </a:lnSpc>
              <a:buClrTx/>
              <a:buSzTx/>
              <a:buFontTx/>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根据《乐山市沙湾区福禄镇总体规划（2014—2030）》，规划福禄镇镇区防洪按20年一遇标准设防，未明确镇域防洪标准，根据项目场地与大渡河高差情况以及与铜街子电站的位置关系，项目地块能避免受洪水影响。</a:t>
            </a:r>
            <a:endParaRPr lang="zh-CN" altLang="zh-CN" sz="1400" dirty="0">
              <a:latin typeface="微软雅黑" panose="020B0503020204020204" pitchFamily="34" charset="-122"/>
              <a:ea typeface="微软雅黑" panose="020B0503020204020204" pitchFamily="34" charset="-122"/>
              <a:sym typeface="+mn-ea"/>
            </a:endParaRPr>
          </a:p>
          <a:p>
            <a:pPr lvl="0" indent="355600" algn="l">
              <a:lnSpc>
                <a:spcPct val="150000"/>
              </a:lnSpc>
              <a:buClrTx/>
              <a:buSzTx/>
              <a:buFontTx/>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项目地块紧邻沙福公路，临近</a:t>
            </a:r>
            <a:r>
              <a:rPr lang="en-US" altLang="zh-CN" sz="1400" dirty="0">
                <a:latin typeface="微软雅黑" panose="020B0503020204020204" pitchFamily="34" charset="-122"/>
                <a:ea typeface="微软雅黑" panose="020B0503020204020204" pitchFamily="34" charset="-122"/>
                <a:sym typeface="+mn-ea"/>
              </a:rPr>
              <a:t>G</a:t>
            </a:r>
            <a:r>
              <a:rPr lang="zh-CN" altLang="zh-CN" sz="1400" dirty="0">
                <a:latin typeface="微软雅黑" panose="020B0503020204020204" pitchFamily="34" charset="-122"/>
                <a:ea typeface="微软雅黑" panose="020B0503020204020204" pitchFamily="34" charset="-122"/>
                <a:sym typeface="+mn-ea"/>
              </a:rPr>
              <a:t>348，项目建设能够利用沙福公路和</a:t>
            </a:r>
            <a:r>
              <a:rPr lang="en-US" altLang="zh-CN" sz="1400" dirty="0">
                <a:latin typeface="微软雅黑" panose="020B0503020204020204" pitchFamily="34" charset="-122"/>
                <a:ea typeface="微软雅黑" panose="020B0503020204020204" pitchFamily="34" charset="-122"/>
                <a:sym typeface="+mn-ea"/>
              </a:rPr>
              <a:t>G</a:t>
            </a:r>
            <a:r>
              <a:rPr lang="zh-CN" altLang="zh-CN" sz="1400" dirty="0">
                <a:latin typeface="微软雅黑" panose="020B0503020204020204" pitchFamily="34" charset="-122"/>
                <a:ea typeface="微软雅黑" panose="020B0503020204020204" pitchFamily="34" charset="-122"/>
                <a:sym typeface="+mn-ea"/>
              </a:rPr>
              <a:t>348作为疏散通道，且不占用防灾疏散通道，不占用疏散场地，不影响其他防灾设施布局，与综合防灾规划能够协调。</a:t>
            </a:r>
            <a:endParaRPr lang="zh-CN" altLang="zh-CN" sz="1400" dirty="0">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000">
        <p:wipe dir="r"/>
      </p:transition>
    </mc:Choice>
    <mc:Fallback>
      <p:transition spd="slow">
        <p:wipe dir="r"/>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p:cNvSpPr txBox="1"/>
          <p:nvPr/>
        </p:nvSpPr>
        <p:spPr>
          <a:xfrm>
            <a:off x="118745" y="-55880"/>
            <a:ext cx="6599555" cy="828675"/>
          </a:xfrm>
          <a:prstGeom prst="rect">
            <a:avLst/>
          </a:prstGeom>
          <a:noFill/>
        </p:spPr>
        <p:txBody>
          <a:bodyPr wrap="square" lIns="91433" tIns="45716" rIns="91433" bIns="45716" rtlCol="0">
            <a:spAutoFit/>
          </a:bodyPr>
          <a:lstStyle/>
          <a:p>
            <a:pPr>
              <a:lnSpc>
                <a:spcPct val="150000"/>
              </a:lnSpc>
              <a:buClrTx/>
              <a:buSzTx/>
              <a:buFontTx/>
              <a:defRPr/>
            </a:pPr>
            <a:r>
              <a:rPr lang="zh-CN" altLang="en-US" sz="3200" b="1" kern="0" dirty="0" smtClean="0">
                <a:solidFill>
                  <a:schemeClr val="accent5">
                    <a:lumMod val="75000"/>
                  </a:schemeClr>
                </a:solidFill>
                <a:latin typeface="微软雅黑" panose="020B0503020204020204" pitchFamily="34" charset="-122"/>
                <a:ea typeface="微软雅黑" panose="020B0503020204020204" pitchFamily="34" charset="-122"/>
              </a:rPr>
              <a:t>四、</a:t>
            </a:r>
            <a:r>
              <a:rPr lang="zh-CN" altLang="en-US" sz="3200" b="1" kern="0" dirty="0" smtClean="0">
                <a:solidFill>
                  <a:schemeClr val="accent5">
                    <a:lumMod val="75000"/>
                  </a:schemeClr>
                </a:solidFill>
                <a:latin typeface="微软雅黑" panose="020B0503020204020204" pitchFamily="34" charset="-122"/>
                <a:ea typeface="微软雅黑" panose="020B0503020204020204" pitchFamily="34" charset="-122"/>
                <a:sym typeface="?????" pitchFamily="-107" charset="0"/>
              </a:rPr>
              <a:t>项目建设必要性及合理性分析</a:t>
            </a:r>
            <a:endParaRPr lang="zh-CN" altLang="en-US" sz="3200" b="1" kern="0" dirty="0" smtClean="0">
              <a:solidFill>
                <a:schemeClr val="accent5">
                  <a:lumMod val="75000"/>
                </a:schemeClr>
              </a:solidFill>
              <a:latin typeface="微软雅黑" panose="020B0503020204020204" pitchFamily="34" charset="-122"/>
              <a:ea typeface="微软雅黑" panose="020B0503020204020204" pitchFamily="34" charset="-122"/>
              <a:sym typeface="?????" pitchFamily="-107" charset="0"/>
            </a:endParaRPr>
          </a:p>
        </p:txBody>
      </p:sp>
      <p:cxnSp>
        <p:nvCxnSpPr>
          <p:cNvPr id="3" name="直接连接符 2"/>
          <p:cNvCxnSpPr>
            <a:cxnSpLocks noChangeShapeType="1"/>
          </p:cNvCxnSpPr>
          <p:nvPr/>
        </p:nvCxnSpPr>
        <p:spPr bwMode="auto">
          <a:xfrm>
            <a:off x="23495" y="764540"/>
            <a:ext cx="12143740" cy="0"/>
          </a:xfrm>
          <a:prstGeom prst="line">
            <a:avLst/>
          </a:prstGeom>
          <a:noFill/>
          <a:ln w="50800">
            <a:solidFill>
              <a:srgbClr val="C00000"/>
            </a:solidFill>
            <a:bevel/>
          </a:ln>
        </p:spPr>
      </p:cxnSp>
      <p:sp>
        <p:nvSpPr>
          <p:cNvPr id="5" name="TextBox 3"/>
          <p:cNvSpPr txBox="1"/>
          <p:nvPr/>
        </p:nvSpPr>
        <p:spPr>
          <a:xfrm>
            <a:off x="315595" y="779780"/>
            <a:ext cx="11788775" cy="505460"/>
          </a:xfrm>
          <a:prstGeom prst="rect">
            <a:avLst/>
          </a:prstGeom>
          <a:noFill/>
        </p:spPr>
        <p:txBody>
          <a:bodyPr wrap="square" lIns="91433" tIns="45716" rIns="91433" bIns="45716" rtlCol="0">
            <a:spAutoFit/>
          </a:bodyPr>
          <a:lstStyle/>
          <a:p>
            <a:pPr lvl="0" algn="l">
              <a:lnSpc>
                <a:spcPct val="150000"/>
              </a:lnSpc>
              <a:buClrTx/>
              <a:buSzTx/>
              <a:buFontTx/>
            </a:pPr>
            <a:r>
              <a:rPr lang="en-US" altLang="zh-CN" b="1" dirty="0">
                <a:solidFill>
                  <a:srgbClr val="0070C0"/>
                </a:solidFill>
                <a:latin typeface="微软雅黑" panose="020B0503020204020204" pitchFamily="34" charset="-122"/>
                <a:ea typeface="微软雅黑" panose="020B0503020204020204" pitchFamily="34" charset="-122"/>
                <a:sym typeface="?????" pitchFamily="-107" charset="0"/>
              </a:rPr>
              <a:t>1</a:t>
            </a:r>
            <a:r>
              <a:rPr lang="zh-CN" altLang="en-US" b="1" dirty="0">
                <a:solidFill>
                  <a:srgbClr val="0070C0"/>
                </a:solidFill>
                <a:latin typeface="微软雅黑" panose="020B0503020204020204" pitchFamily="34" charset="-122"/>
                <a:ea typeface="微软雅黑" panose="020B0503020204020204" pitchFamily="34" charset="-122"/>
                <a:sym typeface="?????" pitchFamily="-107" charset="0"/>
              </a:rPr>
              <a:t>、</a:t>
            </a:r>
            <a:r>
              <a:rPr lang="zh-CN" altLang="en-US" b="1" dirty="0">
                <a:solidFill>
                  <a:srgbClr val="0070C0"/>
                </a:solidFill>
                <a:latin typeface="微软雅黑" panose="020B0503020204020204" pitchFamily="34" charset="-122"/>
                <a:ea typeface="微软雅黑" panose="020B0503020204020204" pitchFamily="34" charset="-122"/>
                <a:sym typeface="+mn-ea"/>
              </a:rPr>
              <a:t>满足节能减排和环境保护的要求</a:t>
            </a:r>
            <a:endParaRPr lang="zh-CN" altLang="en-US" b="1" dirty="0">
              <a:solidFill>
                <a:srgbClr val="0070C0"/>
              </a:solidFill>
              <a:latin typeface="微软雅黑" panose="020B0503020204020204" pitchFamily="34" charset="-122"/>
              <a:ea typeface="微软雅黑" panose="020B0503020204020204" pitchFamily="34" charset="-122"/>
              <a:sym typeface="+mn-ea"/>
            </a:endParaRPr>
          </a:p>
        </p:txBody>
      </p:sp>
      <p:sp>
        <p:nvSpPr>
          <p:cNvPr id="8" name="矩形 7"/>
          <p:cNvSpPr/>
          <p:nvPr/>
        </p:nvSpPr>
        <p:spPr>
          <a:xfrm>
            <a:off x="334010" y="1202690"/>
            <a:ext cx="11679555" cy="737235"/>
          </a:xfrm>
          <a:prstGeom prst="rect">
            <a:avLst/>
          </a:prstGeom>
        </p:spPr>
        <p:txBody>
          <a:bodyPr wrap="square" lIns="91440" tIns="45720" rIns="91440" bIns="45720" anchor="t" anchorCtr="0">
            <a:spAutoFit/>
          </a:bodyPr>
          <a:p>
            <a:pPr lvl="0" indent="355600" algn="l" fontAlgn="auto">
              <a:lnSpc>
                <a:spcPct val="150000"/>
              </a:lnSpc>
              <a:buClrTx/>
              <a:buSzTx/>
              <a:buFontTx/>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项目建设能够按照国家节能减排的要求，遵循可持续发展的战略观念，严格执行环境保护法规、安全和工业卫生法规，加强资源综合利用，减少三废排放。通过项目技术改造进一步完善“三废”处理设施，控制对环境的污染，推进节能减排和环境保护。</a:t>
            </a:r>
            <a:endParaRPr lang="zh-CN" altLang="zh-CN" sz="1400" dirty="0">
              <a:latin typeface="微软雅黑" panose="020B0503020204020204" pitchFamily="34" charset="-122"/>
              <a:ea typeface="微软雅黑" panose="020B0503020204020204" pitchFamily="34" charset="-122"/>
              <a:sym typeface="+mn-ea"/>
            </a:endParaRPr>
          </a:p>
        </p:txBody>
      </p:sp>
      <p:sp>
        <p:nvSpPr>
          <p:cNvPr id="6" name="TextBox 3"/>
          <p:cNvSpPr txBox="1"/>
          <p:nvPr/>
        </p:nvSpPr>
        <p:spPr>
          <a:xfrm>
            <a:off x="330835" y="1782445"/>
            <a:ext cx="11788775" cy="505460"/>
          </a:xfrm>
          <a:prstGeom prst="rect">
            <a:avLst/>
          </a:prstGeom>
          <a:noFill/>
        </p:spPr>
        <p:txBody>
          <a:bodyPr wrap="square" lIns="91433" tIns="45716" rIns="91433" bIns="45716" rtlCol="0">
            <a:spAutoFit/>
          </a:bodyPr>
          <a:lstStyle/>
          <a:p>
            <a:pPr lvl="0" algn="l">
              <a:lnSpc>
                <a:spcPct val="150000"/>
              </a:lnSpc>
              <a:buClrTx/>
              <a:buSzTx/>
              <a:buFontTx/>
            </a:pPr>
            <a:r>
              <a:rPr lang="en-US" altLang="zh-CN" b="1" dirty="0">
                <a:solidFill>
                  <a:srgbClr val="0070C0"/>
                </a:solidFill>
                <a:latin typeface="微软雅黑" panose="020B0503020204020204" pitchFamily="34" charset="-122"/>
                <a:ea typeface="微软雅黑" panose="020B0503020204020204" pitchFamily="34" charset="-122"/>
                <a:sym typeface="?????" pitchFamily="-107" charset="0"/>
              </a:rPr>
              <a:t>2</a:t>
            </a:r>
            <a:r>
              <a:rPr lang="zh-CN" altLang="en-US" b="1" dirty="0">
                <a:solidFill>
                  <a:srgbClr val="0070C0"/>
                </a:solidFill>
                <a:latin typeface="微软雅黑" panose="020B0503020204020204" pitchFamily="34" charset="-122"/>
                <a:ea typeface="微软雅黑" panose="020B0503020204020204" pitchFamily="34" charset="-122"/>
                <a:sym typeface="?????" pitchFamily="-107" charset="0"/>
              </a:rPr>
              <a:t>、</a:t>
            </a:r>
            <a:r>
              <a:rPr lang="zh-CN" altLang="en-US" b="1" dirty="0">
                <a:solidFill>
                  <a:srgbClr val="0070C0"/>
                </a:solidFill>
                <a:latin typeface="微软雅黑" panose="020B0503020204020204" pitchFamily="34" charset="-122"/>
                <a:ea typeface="微软雅黑" panose="020B0503020204020204" pitchFamily="34" charset="-122"/>
                <a:sym typeface="+mn-ea"/>
              </a:rPr>
              <a:t>满足造纸产业发展政策的要求</a:t>
            </a:r>
            <a:endParaRPr lang="zh-CN" altLang="en-US" b="1" dirty="0">
              <a:solidFill>
                <a:srgbClr val="0070C0"/>
              </a:solidFill>
              <a:latin typeface="微软雅黑" panose="020B0503020204020204" pitchFamily="34" charset="-122"/>
              <a:ea typeface="微软雅黑" panose="020B0503020204020204" pitchFamily="34" charset="-122"/>
              <a:sym typeface="+mn-ea"/>
            </a:endParaRPr>
          </a:p>
        </p:txBody>
      </p:sp>
      <p:sp>
        <p:nvSpPr>
          <p:cNvPr id="7" name="矩形 6"/>
          <p:cNvSpPr/>
          <p:nvPr/>
        </p:nvSpPr>
        <p:spPr>
          <a:xfrm>
            <a:off x="334645" y="2127250"/>
            <a:ext cx="11679555" cy="1060450"/>
          </a:xfrm>
          <a:prstGeom prst="rect">
            <a:avLst/>
          </a:prstGeom>
        </p:spPr>
        <p:txBody>
          <a:bodyPr wrap="square" lIns="91440" tIns="45720" rIns="91440" bIns="45720" anchor="t" anchorCtr="0">
            <a:spAutoFit/>
          </a:bodyPr>
          <a:p>
            <a:pPr lvl="0" indent="355600" algn="l" fontAlgn="auto">
              <a:lnSpc>
                <a:spcPct val="150000"/>
              </a:lnSpc>
              <a:buClrTx/>
              <a:buSzTx/>
              <a:buFontTx/>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项目建设有利于调整产品结构，提高产品质量，加快低档产品的升级换代，符合《中国造纸协会关于造纸工业“十三五”发展的意见》提出的重点任务。通过整合现有资源，对消耗高、质量差的低档生活用纸的生产设备，实施有针对性的技术改造，淘汰落后产能，以自制湿竹浆和外购商品浆板为原料生产高档生活用纸，满足造纸产业发展政策要求。</a:t>
            </a:r>
            <a:endParaRPr lang="zh-CN" altLang="zh-CN" sz="1400" dirty="0">
              <a:latin typeface="微软雅黑" panose="020B0503020204020204" pitchFamily="34" charset="-122"/>
              <a:ea typeface="微软雅黑" panose="020B0503020204020204" pitchFamily="34" charset="-122"/>
              <a:sym typeface="+mn-ea"/>
            </a:endParaRPr>
          </a:p>
        </p:txBody>
      </p:sp>
      <p:sp>
        <p:nvSpPr>
          <p:cNvPr id="10" name="TextBox 3"/>
          <p:cNvSpPr txBox="1"/>
          <p:nvPr/>
        </p:nvSpPr>
        <p:spPr>
          <a:xfrm>
            <a:off x="313055" y="3027680"/>
            <a:ext cx="11788775" cy="505460"/>
          </a:xfrm>
          <a:prstGeom prst="rect">
            <a:avLst/>
          </a:prstGeom>
          <a:noFill/>
        </p:spPr>
        <p:txBody>
          <a:bodyPr wrap="square" lIns="91433" tIns="45716" rIns="91433" bIns="45716" rtlCol="0">
            <a:spAutoFit/>
          </a:bodyPr>
          <a:lstStyle/>
          <a:p>
            <a:pPr lvl="0" algn="l">
              <a:lnSpc>
                <a:spcPct val="150000"/>
              </a:lnSpc>
              <a:buClrTx/>
              <a:buSzTx/>
              <a:buFontTx/>
            </a:pPr>
            <a:r>
              <a:rPr lang="en-US" altLang="zh-CN" b="1" dirty="0">
                <a:solidFill>
                  <a:srgbClr val="0070C0"/>
                </a:solidFill>
                <a:latin typeface="微软雅黑" panose="020B0503020204020204" pitchFamily="34" charset="-122"/>
                <a:ea typeface="微软雅黑" panose="020B0503020204020204" pitchFamily="34" charset="-122"/>
                <a:sym typeface="?????" pitchFamily="-107" charset="0"/>
              </a:rPr>
              <a:t>3</a:t>
            </a:r>
            <a:r>
              <a:rPr lang="zh-CN" altLang="en-US" b="1" dirty="0">
                <a:solidFill>
                  <a:srgbClr val="0070C0"/>
                </a:solidFill>
                <a:latin typeface="微软雅黑" panose="020B0503020204020204" pitchFamily="34" charset="-122"/>
                <a:ea typeface="微软雅黑" panose="020B0503020204020204" pitchFamily="34" charset="-122"/>
                <a:sym typeface="?????" pitchFamily="-107" charset="0"/>
              </a:rPr>
              <a:t>、</a:t>
            </a:r>
            <a:r>
              <a:rPr lang="zh-CN" altLang="en-US" b="1" dirty="0">
                <a:solidFill>
                  <a:srgbClr val="0070C0"/>
                </a:solidFill>
                <a:latin typeface="微软雅黑" panose="020B0503020204020204" pitchFamily="34" charset="-122"/>
                <a:ea typeface="微软雅黑" panose="020B0503020204020204" pitchFamily="34" charset="-122"/>
                <a:sym typeface="+mn-ea"/>
              </a:rPr>
              <a:t>满足区域生活用纸的需要</a:t>
            </a:r>
            <a:endParaRPr lang="zh-CN" altLang="en-US" b="1" dirty="0">
              <a:solidFill>
                <a:srgbClr val="0070C0"/>
              </a:solidFill>
              <a:latin typeface="微软雅黑" panose="020B0503020204020204" pitchFamily="34" charset="-122"/>
              <a:ea typeface="微软雅黑" panose="020B0503020204020204" pitchFamily="34" charset="-122"/>
              <a:sym typeface="+mn-ea"/>
            </a:endParaRPr>
          </a:p>
        </p:txBody>
      </p:sp>
      <p:sp>
        <p:nvSpPr>
          <p:cNvPr id="11" name="矩形 10"/>
          <p:cNvSpPr/>
          <p:nvPr/>
        </p:nvSpPr>
        <p:spPr>
          <a:xfrm>
            <a:off x="334010" y="3408680"/>
            <a:ext cx="11679555" cy="1060450"/>
          </a:xfrm>
          <a:prstGeom prst="rect">
            <a:avLst/>
          </a:prstGeom>
        </p:spPr>
        <p:txBody>
          <a:bodyPr wrap="square" lIns="91440" tIns="45720" rIns="91440" bIns="45720" anchor="t" anchorCtr="0">
            <a:spAutoFit/>
          </a:bodyPr>
          <a:p>
            <a:pPr lvl="0" indent="355600" algn="l" fontAlgn="auto">
              <a:lnSpc>
                <a:spcPct val="150000"/>
              </a:lnSpc>
              <a:buClrTx/>
              <a:buSzTx/>
              <a:buFontTx/>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西南地区人口众多，市场潜力大，消费水平越来越高，生活用纸消费以中高档产品为主。区域中高档生活用纸消费需求大，以恒安、维达、中顺、金红叶区域内的现有产能布局，远远不能满足市场需求。项目建设是顺应行业发展需要，满足重庆、四川、云南、贵州、西藏五省区中高档生活用纸需求的明智之举。</a:t>
            </a:r>
            <a:endParaRPr lang="zh-CN" altLang="zh-CN" sz="1400" dirty="0">
              <a:latin typeface="微软雅黑" panose="020B0503020204020204" pitchFamily="34" charset="-122"/>
              <a:ea typeface="微软雅黑" panose="020B0503020204020204" pitchFamily="34" charset="-122"/>
              <a:sym typeface="+mn-ea"/>
            </a:endParaRPr>
          </a:p>
        </p:txBody>
      </p:sp>
      <p:sp>
        <p:nvSpPr>
          <p:cNvPr id="12" name="TextBox 3"/>
          <p:cNvSpPr txBox="1"/>
          <p:nvPr/>
        </p:nvSpPr>
        <p:spPr>
          <a:xfrm>
            <a:off x="313055" y="4251960"/>
            <a:ext cx="11788775" cy="505460"/>
          </a:xfrm>
          <a:prstGeom prst="rect">
            <a:avLst/>
          </a:prstGeom>
          <a:noFill/>
        </p:spPr>
        <p:txBody>
          <a:bodyPr wrap="square" lIns="91433" tIns="45716" rIns="91433" bIns="45716" rtlCol="0">
            <a:spAutoFit/>
          </a:bodyPr>
          <a:lstStyle/>
          <a:p>
            <a:pPr lvl="0" algn="l">
              <a:lnSpc>
                <a:spcPct val="150000"/>
              </a:lnSpc>
              <a:buClrTx/>
              <a:buSzTx/>
              <a:buFontTx/>
            </a:pPr>
            <a:r>
              <a:rPr lang="en-US" altLang="zh-CN" b="1" dirty="0">
                <a:solidFill>
                  <a:srgbClr val="0070C0"/>
                </a:solidFill>
                <a:latin typeface="微软雅黑" panose="020B0503020204020204" pitchFamily="34" charset="-122"/>
                <a:ea typeface="微软雅黑" panose="020B0503020204020204" pitchFamily="34" charset="-122"/>
                <a:sym typeface="?????" pitchFamily="-107" charset="0"/>
              </a:rPr>
              <a:t>4</a:t>
            </a:r>
            <a:r>
              <a:rPr lang="zh-CN" altLang="en-US" b="1" dirty="0">
                <a:solidFill>
                  <a:srgbClr val="0070C0"/>
                </a:solidFill>
                <a:latin typeface="微软雅黑" panose="020B0503020204020204" pitchFamily="34" charset="-122"/>
                <a:ea typeface="微软雅黑" panose="020B0503020204020204" pitchFamily="34" charset="-122"/>
                <a:sym typeface="?????" pitchFamily="-107" charset="0"/>
              </a:rPr>
              <a:t>、</a:t>
            </a:r>
            <a:r>
              <a:rPr lang="zh-CN" altLang="en-US" b="1" dirty="0">
                <a:solidFill>
                  <a:srgbClr val="0070C0"/>
                </a:solidFill>
                <a:latin typeface="微软雅黑" panose="020B0503020204020204" pitchFamily="34" charset="-122"/>
                <a:ea typeface="微软雅黑" panose="020B0503020204020204" pitchFamily="34" charset="-122"/>
                <a:sym typeface="+mn-ea"/>
              </a:rPr>
              <a:t>实现区域乡村振兴的需要</a:t>
            </a:r>
            <a:endParaRPr lang="zh-CN" altLang="en-US" b="1" dirty="0">
              <a:solidFill>
                <a:srgbClr val="0070C0"/>
              </a:solidFill>
              <a:latin typeface="微软雅黑" panose="020B0503020204020204" pitchFamily="34" charset="-122"/>
              <a:ea typeface="微软雅黑" panose="020B0503020204020204" pitchFamily="34" charset="-122"/>
              <a:sym typeface="+mn-ea"/>
            </a:endParaRPr>
          </a:p>
        </p:txBody>
      </p:sp>
      <p:sp>
        <p:nvSpPr>
          <p:cNvPr id="13" name="矩形 12"/>
          <p:cNvSpPr/>
          <p:nvPr/>
        </p:nvSpPr>
        <p:spPr>
          <a:xfrm>
            <a:off x="334010" y="4618990"/>
            <a:ext cx="11679555" cy="1060450"/>
          </a:xfrm>
          <a:prstGeom prst="rect">
            <a:avLst/>
          </a:prstGeom>
        </p:spPr>
        <p:txBody>
          <a:bodyPr wrap="square" lIns="91440" tIns="45720" rIns="91440" bIns="45720" anchor="t" anchorCtr="0">
            <a:spAutoFit/>
          </a:bodyPr>
          <a:p>
            <a:pPr indent="355600" algn="l" fontAlgn="auto">
              <a:lnSpc>
                <a:spcPct val="150000"/>
              </a:lnSpc>
              <a:buClrTx/>
              <a:buSzTx/>
              <a:buFontTx/>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乐山市沙湾区贯彻国家、省市乡村振兴战略系列政策，按照“产业兴旺、生态宜居、乡风文明、治理有效、生活富裕”总要求，统筹协调推动落实，抓好基础设施建设。项目建设有利于促进一二三产业融合，能够实现农民就近就业，实现农民增收，促进沙湾区的经济、社会、环境的协调发展，进一步助推沙湾区乡村振兴。</a:t>
            </a:r>
            <a:endParaRPr lang="zh-CN" altLang="zh-CN" sz="1400" dirty="0">
              <a:latin typeface="微软雅黑" panose="020B0503020204020204" pitchFamily="34" charset="-122"/>
              <a:ea typeface="微软雅黑" panose="020B0503020204020204" pitchFamily="34" charset="-122"/>
              <a:sym typeface="+mn-ea"/>
            </a:endParaRPr>
          </a:p>
        </p:txBody>
      </p:sp>
      <p:sp>
        <p:nvSpPr>
          <p:cNvPr id="4" name="TextBox 3"/>
          <p:cNvSpPr txBox="1"/>
          <p:nvPr/>
        </p:nvSpPr>
        <p:spPr>
          <a:xfrm>
            <a:off x="313690" y="5548630"/>
            <a:ext cx="11788775" cy="505460"/>
          </a:xfrm>
          <a:prstGeom prst="rect">
            <a:avLst/>
          </a:prstGeom>
          <a:noFill/>
        </p:spPr>
        <p:txBody>
          <a:bodyPr wrap="square" lIns="91433" tIns="45716" rIns="91433" bIns="45716" rtlCol="0">
            <a:spAutoFit/>
          </a:bodyPr>
          <a:p>
            <a:pPr lvl="0" algn="l">
              <a:lnSpc>
                <a:spcPct val="150000"/>
              </a:lnSpc>
              <a:buClrTx/>
              <a:buSzTx/>
              <a:buFontTx/>
            </a:pPr>
            <a:r>
              <a:rPr lang="en-US" altLang="zh-CN" b="1" dirty="0">
                <a:solidFill>
                  <a:srgbClr val="0070C0"/>
                </a:solidFill>
                <a:latin typeface="微软雅黑" panose="020B0503020204020204" pitchFamily="34" charset="-122"/>
                <a:ea typeface="微软雅黑" panose="020B0503020204020204" pitchFamily="34" charset="-122"/>
                <a:sym typeface="?????" pitchFamily="-107" charset="0"/>
              </a:rPr>
              <a:t>5</a:t>
            </a:r>
            <a:r>
              <a:rPr lang="zh-CN" altLang="en-US" b="1" dirty="0">
                <a:solidFill>
                  <a:srgbClr val="0070C0"/>
                </a:solidFill>
                <a:latin typeface="微软雅黑" panose="020B0503020204020204" pitchFamily="34" charset="-122"/>
                <a:ea typeface="微软雅黑" panose="020B0503020204020204" pitchFamily="34" charset="-122"/>
                <a:sym typeface="?????" pitchFamily="-107" charset="0"/>
              </a:rPr>
              <a:t>、</a:t>
            </a:r>
            <a:r>
              <a:rPr lang="zh-CN" altLang="en-US" b="1" dirty="0">
                <a:solidFill>
                  <a:srgbClr val="0070C0"/>
                </a:solidFill>
                <a:latin typeface="微软雅黑" panose="020B0503020204020204" pitchFamily="34" charset="-122"/>
                <a:ea typeface="微软雅黑" panose="020B0503020204020204" pitchFamily="34" charset="-122"/>
                <a:sym typeface="+mn-ea"/>
              </a:rPr>
              <a:t>提高企业经济效益</a:t>
            </a:r>
            <a:r>
              <a:rPr lang="zh-CN" altLang="en-US" b="1" dirty="0">
                <a:solidFill>
                  <a:srgbClr val="0070C0"/>
                </a:solidFill>
                <a:latin typeface="微软雅黑" panose="020B0503020204020204" pitchFamily="34" charset="-122"/>
                <a:ea typeface="微软雅黑" panose="020B0503020204020204" pitchFamily="34" charset="-122"/>
                <a:sym typeface="+mn-ea"/>
              </a:rPr>
              <a:t>的需要</a:t>
            </a:r>
            <a:endParaRPr lang="zh-CN" altLang="en-US" b="1" dirty="0">
              <a:solidFill>
                <a:srgbClr val="0070C0"/>
              </a:solidFill>
              <a:latin typeface="微软雅黑" panose="020B0503020204020204" pitchFamily="34" charset="-122"/>
              <a:ea typeface="微软雅黑" panose="020B0503020204020204" pitchFamily="34" charset="-122"/>
              <a:sym typeface="+mn-ea"/>
            </a:endParaRPr>
          </a:p>
        </p:txBody>
      </p:sp>
      <p:sp>
        <p:nvSpPr>
          <p:cNvPr id="9" name="矩形 8"/>
          <p:cNvSpPr/>
          <p:nvPr/>
        </p:nvSpPr>
        <p:spPr>
          <a:xfrm>
            <a:off x="334645" y="5878195"/>
            <a:ext cx="11513185" cy="1060450"/>
          </a:xfrm>
          <a:prstGeom prst="rect">
            <a:avLst/>
          </a:prstGeom>
        </p:spPr>
        <p:txBody>
          <a:bodyPr wrap="square" lIns="91440" tIns="45720" rIns="91440" bIns="45720" anchor="t" anchorCtr="0">
            <a:spAutoFit/>
          </a:bodyPr>
          <a:p>
            <a:pPr indent="355600" algn="l" fontAlgn="auto">
              <a:lnSpc>
                <a:spcPct val="150000"/>
              </a:lnSpc>
              <a:buClrTx/>
              <a:buSzTx/>
              <a:buFontTx/>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四川省金福纸品有限责任公司为推进快速增长，降低生产成本，提高公司效益，必须淘汰现有落后装备。项目建设将采用具备行业先进水平的工艺、装备、智能化、清洁生产等技术。项目建设有利于优化工艺指标，减少运转费用，降低消耗，降低成本，减少非生产性投资，控制项目总投资，提高产品在市场中的竞争能力，从而提高企业的整体经济效益。</a:t>
            </a:r>
            <a:endParaRPr lang="zh-CN" altLang="zh-CN" sz="1400" dirty="0">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000">
        <p:wipe dir="r"/>
      </p:transition>
    </mc:Choice>
    <mc:Fallback>
      <p:transition spd="slow">
        <p:wipe dir="r"/>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a:cxnSpLocks noChangeShapeType="1"/>
          </p:cNvCxnSpPr>
          <p:nvPr/>
        </p:nvCxnSpPr>
        <p:spPr bwMode="auto">
          <a:xfrm>
            <a:off x="23495" y="764540"/>
            <a:ext cx="12143740" cy="0"/>
          </a:xfrm>
          <a:prstGeom prst="line">
            <a:avLst/>
          </a:prstGeom>
          <a:noFill/>
          <a:ln w="50800">
            <a:solidFill>
              <a:srgbClr val="C00000"/>
            </a:solidFill>
            <a:bevel/>
          </a:ln>
        </p:spPr>
      </p:cxnSp>
      <p:sp>
        <p:nvSpPr>
          <p:cNvPr id="4" name="TextBox 3"/>
          <p:cNvSpPr txBox="1"/>
          <p:nvPr/>
        </p:nvSpPr>
        <p:spPr>
          <a:xfrm>
            <a:off x="118745" y="-55880"/>
            <a:ext cx="5657215" cy="828675"/>
          </a:xfrm>
          <a:prstGeom prst="rect">
            <a:avLst/>
          </a:prstGeom>
          <a:noFill/>
        </p:spPr>
        <p:txBody>
          <a:bodyPr wrap="square" lIns="91433" tIns="45716" rIns="91433" bIns="45716" rtlCol="0">
            <a:spAutoFit/>
          </a:bodyPr>
          <a:p>
            <a:pPr algn="l">
              <a:lnSpc>
                <a:spcPct val="150000"/>
              </a:lnSpc>
              <a:buClrTx/>
              <a:buSzTx/>
              <a:buFontTx/>
              <a:defRPr/>
            </a:pPr>
            <a:r>
              <a:rPr lang="zh-CN" altLang="en-US" sz="3200" b="1" kern="0" dirty="0" smtClean="0">
                <a:solidFill>
                  <a:schemeClr val="accent5">
                    <a:lumMod val="75000"/>
                  </a:schemeClr>
                </a:solidFill>
                <a:latin typeface="微软雅黑" panose="020B0503020204020204" pitchFamily="34" charset="-122"/>
                <a:ea typeface="微软雅黑" panose="020B0503020204020204" pitchFamily="34" charset="-122"/>
              </a:rPr>
              <a:t>五、</a:t>
            </a:r>
            <a:r>
              <a:rPr lang="zh-CN" altLang="en-US" sz="3200" b="1" kern="0" dirty="0" smtClean="0">
                <a:solidFill>
                  <a:schemeClr val="accent5">
                    <a:lumMod val="75000"/>
                  </a:schemeClr>
                </a:solidFill>
                <a:latin typeface="微软雅黑" panose="020B0503020204020204" pitchFamily="34" charset="-122"/>
                <a:ea typeface="微软雅黑" panose="020B0503020204020204" pitchFamily="34" charset="-122"/>
                <a:sym typeface="?????" pitchFamily="-107" charset="0"/>
              </a:rPr>
              <a:t>建设项目规划条件确定</a:t>
            </a:r>
            <a:endParaRPr lang="zh-CN" altLang="en-US" sz="3200" b="1" kern="0" dirty="0" smtClean="0">
              <a:solidFill>
                <a:schemeClr val="accent5">
                  <a:lumMod val="75000"/>
                </a:schemeClr>
              </a:solidFill>
              <a:latin typeface="微软雅黑" panose="020B0503020204020204" pitchFamily="34" charset="-122"/>
              <a:ea typeface="微软雅黑" panose="020B0503020204020204" pitchFamily="34" charset="-122"/>
              <a:sym typeface="?????" pitchFamily="-107" charset="0"/>
            </a:endParaRPr>
          </a:p>
        </p:txBody>
      </p:sp>
      <p:sp>
        <p:nvSpPr>
          <p:cNvPr id="10" name="标题 1"/>
          <p:cNvSpPr/>
          <p:nvPr/>
        </p:nvSpPr>
        <p:spPr>
          <a:xfrm>
            <a:off x="313055" y="791845"/>
            <a:ext cx="8202930" cy="506730"/>
          </a:xfrm>
          <a:prstGeom prst="rect">
            <a:avLst/>
          </a:prstGeom>
          <a:noFill/>
          <a:ln w="9525">
            <a:noFill/>
          </a:ln>
        </p:spPr>
        <p:txBody>
          <a:bodyPr wrap="square">
            <a:spAutoFit/>
          </a:bodyPr>
          <a:p>
            <a:pPr marL="342900" lvl="0" indent="-342900" algn="l" defTabSz="914400">
              <a:lnSpc>
                <a:spcPct val="150000"/>
              </a:lnSpc>
              <a:buClrTx/>
              <a:buSzTx/>
              <a:buFont typeface="Wingdings" panose="05000000000000000000" pitchFamily="2" charset="2"/>
              <a:buChar char="n"/>
            </a:pPr>
            <a:r>
              <a:rPr lang="zh-CN" altLang="en-US" sz="1800" b="1" dirty="0">
                <a:solidFill>
                  <a:srgbClr val="0070C0"/>
                </a:solidFill>
                <a:latin typeface="微软雅黑" panose="020B0503020204020204" pitchFamily="34" charset="-122"/>
                <a:ea typeface="微软雅黑" panose="020B0503020204020204" pitchFamily="34" charset="-122"/>
                <a:sym typeface="?????" pitchFamily="-107" charset="0"/>
              </a:rPr>
              <a:t>《工业项目建设用地控制指标》（国土资发〔2008〕24号）要求</a:t>
            </a:r>
            <a:endParaRPr lang="zh-CN" altLang="en-US" sz="1800" b="1" dirty="0">
              <a:solidFill>
                <a:srgbClr val="0070C0"/>
              </a:solidFill>
              <a:latin typeface="微软雅黑" panose="020B0503020204020204" pitchFamily="34" charset="-122"/>
              <a:ea typeface="微软雅黑" panose="020B0503020204020204" pitchFamily="34" charset="-122"/>
              <a:sym typeface="?????" pitchFamily="-107" charset="0"/>
            </a:endParaRPr>
          </a:p>
        </p:txBody>
      </p:sp>
      <p:sp>
        <p:nvSpPr>
          <p:cNvPr id="2" name="矩形 1"/>
          <p:cNvSpPr/>
          <p:nvPr/>
        </p:nvSpPr>
        <p:spPr>
          <a:xfrm>
            <a:off x="332105" y="1264285"/>
            <a:ext cx="11494770" cy="1060450"/>
          </a:xfrm>
          <a:prstGeom prst="rect">
            <a:avLst/>
          </a:prstGeom>
        </p:spPr>
        <p:txBody>
          <a:bodyPr wrap="square" lIns="91440" tIns="45720" rIns="91440" bIns="45720" anchor="t" anchorCtr="0">
            <a:spAutoFit/>
          </a:bodyPr>
          <a:lstStyle/>
          <a:p>
            <a:pPr lvl="0" indent="355600" algn="l">
              <a:lnSpc>
                <a:spcPct val="150000"/>
              </a:lnSpc>
              <a:spcBef>
                <a:spcPts val="0"/>
              </a:spcBef>
              <a:buClrTx/>
              <a:buSzTx/>
              <a:buFontTx/>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根据</a:t>
            </a:r>
            <a:r>
              <a:rPr lang="zh-CN" altLang="zh-CN" sz="1400" dirty="0">
                <a:latin typeface="微软雅黑" panose="020B0503020204020204" pitchFamily="34" charset="-122"/>
                <a:ea typeface="微软雅黑" panose="020B0503020204020204" pitchFamily="34" charset="-122"/>
                <a:sym typeface="?????" pitchFamily="-107" charset="0"/>
              </a:rPr>
              <a:t>《工业项目建设用地控制指标》（国土资发〔2008〕24号）要求</a:t>
            </a:r>
            <a:r>
              <a:rPr lang="zh-CN" altLang="zh-CN" sz="1400" dirty="0">
                <a:latin typeface="微软雅黑" panose="020B0503020204020204" pitchFamily="34" charset="-122"/>
                <a:ea typeface="微软雅黑" panose="020B0503020204020204" pitchFamily="34" charset="-122"/>
                <a:sym typeface="+mn-ea"/>
              </a:rPr>
              <a:t>，</a:t>
            </a:r>
            <a:r>
              <a:rPr lang="zh-CN" altLang="zh-CN" sz="1400" b="1" dirty="0">
                <a:latin typeface="微软雅黑" panose="020B0503020204020204" pitchFamily="34" charset="-122"/>
                <a:ea typeface="微软雅黑" panose="020B0503020204020204" pitchFamily="34" charset="-122"/>
                <a:sym typeface="+mn-ea"/>
              </a:rPr>
              <a:t>关于造纸及纸制品业的要求为容积率≥0.8，建筑系数≥30%，绿地率≤20%，并且要求工业项目所需行政办公及生活服务设施用地面积不得超过工业项目总用地面积的7%。严禁在工业项目用地范围内建造成套住宅、专家楼、宾馆、招待所和培训中心等非生产性配套设施。</a:t>
            </a:r>
            <a:endParaRPr lang="zh-CN" altLang="zh-CN" sz="1400" b="1" dirty="0">
              <a:latin typeface="微软雅黑" panose="020B0503020204020204" pitchFamily="34" charset="-122"/>
              <a:ea typeface="微软雅黑" panose="020B0503020204020204" pitchFamily="34" charset="-122"/>
              <a:sym typeface="+mn-ea"/>
            </a:endParaRPr>
          </a:p>
        </p:txBody>
      </p:sp>
      <p:sp>
        <p:nvSpPr>
          <p:cNvPr id="12" name="标题 1"/>
          <p:cNvSpPr/>
          <p:nvPr/>
        </p:nvSpPr>
        <p:spPr>
          <a:xfrm>
            <a:off x="320675" y="2300605"/>
            <a:ext cx="8564245" cy="506730"/>
          </a:xfrm>
          <a:prstGeom prst="rect">
            <a:avLst/>
          </a:prstGeom>
          <a:noFill/>
          <a:ln w="9525">
            <a:noFill/>
          </a:ln>
        </p:spPr>
        <p:txBody>
          <a:bodyPr wrap="square">
            <a:spAutoFit/>
          </a:bodyPr>
          <a:p>
            <a:pPr marL="342900" lvl="0" indent="-342900" algn="l" defTabSz="914400">
              <a:lnSpc>
                <a:spcPct val="150000"/>
              </a:lnSpc>
              <a:buClrTx/>
              <a:buSzTx/>
              <a:buFont typeface="Wingdings" panose="05000000000000000000" pitchFamily="2" charset="2"/>
              <a:buChar char="n"/>
            </a:pPr>
            <a:r>
              <a:rPr lang="zh-CN" altLang="en-US" sz="1800" b="1" dirty="0">
                <a:solidFill>
                  <a:srgbClr val="0070C0"/>
                </a:solidFill>
                <a:latin typeface="微软雅黑" panose="020B0503020204020204" pitchFamily="34" charset="-122"/>
                <a:ea typeface="微软雅黑" panose="020B0503020204020204" pitchFamily="34" charset="-122"/>
                <a:sym typeface="?????" pitchFamily="-107" charset="0"/>
              </a:rPr>
              <a:t>《制浆造纸厂设计规范（GB 51092-2015）》要求</a:t>
            </a:r>
            <a:endParaRPr lang="zh-CN" altLang="en-US" sz="1800" b="1" dirty="0">
              <a:solidFill>
                <a:srgbClr val="0070C0"/>
              </a:solidFill>
              <a:latin typeface="微软雅黑" panose="020B0503020204020204" pitchFamily="34" charset="-122"/>
              <a:ea typeface="微软雅黑" panose="020B0503020204020204" pitchFamily="34" charset="-122"/>
              <a:sym typeface="?????" pitchFamily="-107" charset="0"/>
            </a:endParaRPr>
          </a:p>
        </p:txBody>
      </p:sp>
      <p:sp>
        <p:nvSpPr>
          <p:cNvPr id="13" name="矩形 12"/>
          <p:cNvSpPr/>
          <p:nvPr/>
        </p:nvSpPr>
        <p:spPr>
          <a:xfrm>
            <a:off x="318135" y="2912110"/>
            <a:ext cx="11508740" cy="737235"/>
          </a:xfrm>
          <a:prstGeom prst="rect">
            <a:avLst/>
          </a:prstGeom>
        </p:spPr>
        <p:txBody>
          <a:bodyPr wrap="square" lIns="91440" tIns="45720" rIns="91440" bIns="45720" anchor="t" anchorCtr="0">
            <a:spAutoFit/>
          </a:bodyPr>
          <a:lstStyle/>
          <a:p>
            <a:pPr lvl="0" indent="355600" algn="l">
              <a:lnSpc>
                <a:spcPct val="150000"/>
              </a:lnSpc>
              <a:spcBef>
                <a:spcPts val="0"/>
              </a:spcBef>
              <a:buClrTx/>
              <a:buSzTx/>
              <a:buFontTx/>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根据</a:t>
            </a:r>
            <a:r>
              <a:rPr lang="zh-CN" altLang="zh-CN" sz="1400" dirty="0">
                <a:latin typeface="微软雅黑" panose="020B0503020204020204" pitchFamily="34" charset="-122"/>
                <a:ea typeface="微软雅黑" panose="020B0503020204020204" pitchFamily="34" charset="-122"/>
                <a:sym typeface="+mn-ea"/>
              </a:rPr>
              <a:t>《制浆造纸厂设计规范（GB 51092-2015）》要求，未提出明确用地控制指标要求，</a:t>
            </a:r>
            <a:r>
              <a:rPr lang="zh-CN" altLang="zh-CN" sz="1400" b="1" dirty="0">
                <a:latin typeface="微软雅黑" panose="020B0503020204020204" pitchFamily="34" charset="-122"/>
                <a:ea typeface="微软雅黑" panose="020B0503020204020204" pitchFamily="34" charset="-122"/>
                <a:sym typeface="+mn-ea"/>
              </a:rPr>
              <a:t>提出应满足制浆造纸厂生产、交通运输、安全卫生、环境保护等要求。</a:t>
            </a:r>
            <a:endParaRPr lang="zh-CN" altLang="zh-CN" sz="1400" b="1" dirty="0">
              <a:latin typeface="微软雅黑" panose="020B0503020204020204" pitchFamily="34" charset="-122"/>
              <a:ea typeface="微软雅黑" panose="020B0503020204020204" pitchFamily="34" charset="-122"/>
              <a:sym typeface="+mn-ea"/>
            </a:endParaRPr>
          </a:p>
        </p:txBody>
      </p:sp>
      <p:sp>
        <p:nvSpPr>
          <p:cNvPr id="5" name="矩形 4"/>
          <p:cNvSpPr/>
          <p:nvPr/>
        </p:nvSpPr>
        <p:spPr>
          <a:xfrm>
            <a:off x="312420" y="4293870"/>
            <a:ext cx="11547475" cy="1060450"/>
          </a:xfrm>
          <a:prstGeom prst="rect">
            <a:avLst/>
          </a:prstGeom>
        </p:spPr>
        <p:txBody>
          <a:bodyPr wrap="square" lIns="91440" tIns="45720" rIns="91440" bIns="45720" anchor="t" anchorCtr="0">
            <a:spAutoFit/>
          </a:bodyPr>
          <a:lstStyle/>
          <a:p>
            <a:pPr lvl="0" indent="355600" algn="l">
              <a:lnSpc>
                <a:spcPct val="150000"/>
              </a:lnSpc>
              <a:spcBef>
                <a:spcPts val="0"/>
              </a:spcBef>
              <a:buClrTx/>
              <a:buSzTx/>
              <a:buFontTx/>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《乐山市城市规划管理技术规定》中第2.2.20 条 </a:t>
            </a:r>
            <a:r>
              <a:rPr lang="zh-CN" altLang="zh-CN" sz="1400" b="1" dirty="0">
                <a:latin typeface="微软雅黑" panose="020B0503020204020204" pitchFamily="34" charset="-122"/>
                <a:ea typeface="微软雅黑" panose="020B0503020204020204" pitchFamily="34" charset="-122"/>
                <a:sym typeface="+mn-ea"/>
              </a:rPr>
              <a:t>工业用地的总容积率宜不大于3.0，总建筑密度不宜小于40%。如涉及特殊工艺要求，经有关主管部门认定后，总建筑密度可减少5%。</a:t>
            </a:r>
            <a:endParaRPr lang="zh-CN" altLang="zh-CN" sz="1400" b="1" dirty="0">
              <a:latin typeface="微软雅黑" panose="020B0503020204020204" pitchFamily="34" charset="-122"/>
              <a:ea typeface="微软雅黑" panose="020B0503020204020204" pitchFamily="34" charset="-122"/>
              <a:sym typeface="+mn-ea"/>
            </a:endParaRPr>
          </a:p>
          <a:p>
            <a:pPr lvl="0" indent="355600" algn="l">
              <a:lnSpc>
                <a:spcPct val="150000"/>
              </a:lnSpc>
              <a:spcBef>
                <a:spcPts val="0"/>
              </a:spcBef>
              <a:buClrTx/>
              <a:buSzTx/>
              <a:buFontTx/>
              <a:extLst>
                <a:ext uri="{35155182-B16C-46BC-9424-99874614C6A1}">
                  <wpsdc:indentchars xmlns:wpsdc="http://www.wps.cn/officeDocument/2017/drawingmlCustomData" val="200" checksum="3837665281"/>
                </a:ext>
              </a:extLst>
            </a:pPr>
            <a:r>
              <a:rPr lang="zh-CN" altLang="zh-CN" sz="1400" b="1" dirty="0">
                <a:latin typeface="微软雅黑" panose="020B0503020204020204" pitchFamily="34" charset="-122"/>
                <a:ea typeface="微软雅黑" panose="020B0503020204020204" pitchFamily="34" charset="-122"/>
                <a:sym typeface="+mn-ea"/>
              </a:rPr>
              <a:t>由于项目地块处于城市规划区范围以内，而且处于乡村地区，因此，参考总容积率宜不大于3.0，总建筑密度不宜小于40%。</a:t>
            </a:r>
            <a:endParaRPr lang="zh-CN" altLang="zh-CN" sz="1400" b="1" dirty="0">
              <a:latin typeface="微软雅黑" panose="020B0503020204020204" pitchFamily="34" charset="-122"/>
              <a:ea typeface="微软雅黑" panose="020B0503020204020204" pitchFamily="34" charset="-122"/>
              <a:sym typeface="+mn-ea"/>
            </a:endParaRPr>
          </a:p>
        </p:txBody>
      </p:sp>
      <p:sp>
        <p:nvSpPr>
          <p:cNvPr id="6" name="标题 1"/>
          <p:cNvSpPr/>
          <p:nvPr/>
        </p:nvSpPr>
        <p:spPr>
          <a:xfrm>
            <a:off x="329565" y="3652520"/>
            <a:ext cx="6954520" cy="506730"/>
          </a:xfrm>
          <a:prstGeom prst="rect">
            <a:avLst/>
          </a:prstGeom>
          <a:noFill/>
          <a:ln w="9525">
            <a:noFill/>
          </a:ln>
        </p:spPr>
        <p:txBody>
          <a:bodyPr wrap="square">
            <a:spAutoFit/>
          </a:bodyPr>
          <a:p>
            <a:pPr marL="342900" lvl="0" indent="-342900" algn="l" defTabSz="914400">
              <a:lnSpc>
                <a:spcPct val="150000"/>
              </a:lnSpc>
              <a:buClrTx/>
              <a:buSzTx/>
              <a:buFont typeface="Wingdings" panose="05000000000000000000" pitchFamily="2" charset="2"/>
              <a:buChar char="n"/>
            </a:pPr>
            <a:r>
              <a:rPr lang="zh-CN" altLang="en-US" sz="1800" b="1" dirty="0">
                <a:solidFill>
                  <a:srgbClr val="0070C0"/>
                </a:solidFill>
                <a:latin typeface="微软雅黑" panose="020B0503020204020204" pitchFamily="34" charset="-122"/>
                <a:ea typeface="微软雅黑" panose="020B0503020204020204" pitchFamily="34" charset="-122"/>
                <a:sym typeface="?????" pitchFamily="-107" charset="0"/>
              </a:rPr>
              <a:t>《乐山市城市规划管理技术规定（2019）》的指导</a:t>
            </a:r>
            <a:endParaRPr lang="zh-CN" altLang="en-US" sz="1800" b="1" dirty="0">
              <a:solidFill>
                <a:srgbClr val="0070C0"/>
              </a:solidFill>
              <a:latin typeface="微软雅黑" panose="020B0503020204020204" pitchFamily="34" charset="-122"/>
              <a:ea typeface="微软雅黑" panose="020B0503020204020204" pitchFamily="34" charset="-122"/>
              <a:sym typeface="?????" pitchFamily="-107" charset="0"/>
            </a:endParaRPr>
          </a:p>
        </p:txBody>
      </p:sp>
    </p:spTree>
  </p:cSld>
  <p:clrMapOvr>
    <a:masterClrMapping/>
  </p:clrMapOvr>
  <mc:AlternateContent xmlns:mc="http://schemas.openxmlformats.org/markup-compatibility/2006">
    <mc:Choice xmlns:p14="http://schemas.microsoft.com/office/powerpoint/2010/main" Requires="p14">
      <p:transition spd="slow" p14:dur="1000">
        <p:wipe dir="r"/>
      </p:transition>
    </mc:Choice>
    <mc:Fallback>
      <p:transition spd="slow">
        <p:wipe dir="r"/>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a:cxnSpLocks noChangeShapeType="1"/>
          </p:cNvCxnSpPr>
          <p:nvPr/>
        </p:nvCxnSpPr>
        <p:spPr bwMode="auto">
          <a:xfrm>
            <a:off x="23495" y="764540"/>
            <a:ext cx="12143740" cy="0"/>
          </a:xfrm>
          <a:prstGeom prst="line">
            <a:avLst/>
          </a:prstGeom>
          <a:noFill/>
          <a:ln w="50800">
            <a:solidFill>
              <a:srgbClr val="C00000"/>
            </a:solidFill>
            <a:bevel/>
          </a:ln>
        </p:spPr>
      </p:cxnSp>
      <p:sp>
        <p:nvSpPr>
          <p:cNvPr id="4" name="TextBox 3"/>
          <p:cNvSpPr txBox="1"/>
          <p:nvPr/>
        </p:nvSpPr>
        <p:spPr>
          <a:xfrm>
            <a:off x="118745" y="-55880"/>
            <a:ext cx="5657215" cy="828675"/>
          </a:xfrm>
          <a:prstGeom prst="rect">
            <a:avLst/>
          </a:prstGeom>
          <a:noFill/>
        </p:spPr>
        <p:txBody>
          <a:bodyPr wrap="square" lIns="91433" tIns="45716" rIns="91433" bIns="45716" rtlCol="0">
            <a:spAutoFit/>
          </a:bodyPr>
          <a:p>
            <a:pPr algn="l">
              <a:lnSpc>
                <a:spcPct val="150000"/>
              </a:lnSpc>
              <a:buClrTx/>
              <a:buSzTx/>
              <a:buFontTx/>
              <a:defRPr/>
            </a:pPr>
            <a:r>
              <a:rPr lang="zh-CN" altLang="en-US" sz="3200" b="1" kern="0" dirty="0" smtClean="0">
                <a:solidFill>
                  <a:schemeClr val="accent5">
                    <a:lumMod val="75000"/>
                  </a:schemeClr>
                </a:solidFill>
                <a:latin typeface="微软雅黑" panose="020B0503020204020204" pitchFamily="34" charset="-122"/>
                <a:ea typeface="微软雅黑" panose="020B0503020204020204" pitchFamily="34" charset="-122"/>
              </a:rPr>
              <a:t>五、</a:t>
            </a:r>
            <a:r>
              <a:rPr lang="zh-CN" altLang="en-US" sz="3200" b="1" kern="0" dirty="0" smtClean="0">
                <a:solidFill>
                  <a:schemeClr val="accent5">
                    <a:lumMod val="75000"/>
                  </a:schemeClr>
                </a:solidFill>
                <a:latin typeface="微软雅黑" panose="020B0503020204020204" pitchFamily="34" charset="-122"/>
                <a:ea typeface="微软雅黑" panose="020B0503020204020204" pitchFamily="34" charset="-122"/>
                <a:sym typeface="?????" pitchFamily="-107" charset="0"/>
              </a:rPr>
              <a:t>建设项目规划条件确定</a:t>
            </a:r>
            <a:endParaRPr lang="zh-CN" altLang="en-US" sz="3200" b="1" kern="0" dirty="0" smtClean="0">
              <a:solidFill>
                <a:schemeClr val="accent5">
                  <a:lumMod val="75000"/>
                </a:schemeClr>
              </a:solidFill>
              <a:latin typeface="微软雅黑" panose="020B0503020204020204" pitchFamily="34" charset="-122"/>
              <a:ea typeface="微软雅黑" panose="020B0503020204020204" pitchFamily="34" charset="-122"/>
              <a:sym typeface="?????" pitchFamily="-107" charset="0"/>
            </a:endParaRPr>
          </a:p>
        </p:txBody>
      </p:sp>
      <p:sp>
        <p:nvSpPr>
          <p:cNvPr id="10" name="标题 1"/>
          <p:cNvSpPr/>
          <p:nvPr/>
        </p:nvSpPr>
        <p:spPr>
          <a:xfrm>
            <a:off x="332105" y="791845"/>
            <a:ext cx="8202930" cy="506730"/>
          </a:xfrm>
          <a:prstGeom prst="rect">
            <a:avLst/>
          </a:prstGeom>
          <a:noFill/>
          <a:ln w="9525">
            <a:noFill/>
          </a:ln>
        </p:spPr>
        <p:txBody>
          <a:bodyPr wrap="square">
            <a:spAutoFit/>
          </a:bodyPr>
          <a:p>
            <a:pPr marL="342900" lvl="0" indent="-342900" algn="l" defTabSz="914400">
              <a:lnSpc>
                <a:spcPct val="150000"/>
              </a:lnSpc>
              <a:buClrTx/>
              <a:buSzTx/>
              <a:buFont typeface="Wingdings" panose="05000000000000000000" pitchFamily="2" charset="2"/>
              <a:buChar char="n"/>
            </a:pPr>
            <a:r>
              <a:rPr lang="zh-CN" altLang="en-US" sz="1800" b="1" dirty="0">
                <a:solidFill>
                  <a:srgbClr val="0070C0"/>
                </a:solidFill>
                <a:latin typeface="微软雅黑" panose="020B0503020204020204" pitchFamily="34" charset="-122"/>
                <a:ea typeface="微软雅黑" panose="020B0503020204020204" pitchFamily="34" charset="-122"/>
                <a:sym typeface="?????" pitchFamily="-107" charset="0"/>
              </a:rPr>
              <a:t>类似项目参考</a:t>
            </a:r>
            <a:endParaRPr lang="zh-CN" altLang="en-US" sz="1800" b="1" dirty="0">
              <a:solidFill>
                <a:srgbClr val="0070C0"/>
              </a:solidFill>
              <a:latin typeface="微软雅黑" panose="020B0503020204020204" pitchFamily="34" charset="-122"/>
              <a:ea typeface="微软雅黑" panose="020B0503020204020204" pitchFamily="34" charset="-122"/>
              <a:sym typeface="?????" pitchFamily="-107" charset="0"/>
            </a:endParaRPr>
          </a:p>
        </p:txBody>
      </p:sp>
      <p:sp>
        <p:nvSpPr>
          <p:cNvPr id="2" name="矩形 1"/>
          <p:cNvSpPr/>
          <p:nvPr/>
        </p:nvSpPr>
        <p:spPr>
          <a:xfrm>
            <a:off x="316865" y="1169035"/>
            <a:ext cx="6423660" cy="2784475"/>
          </a:xfrm>
          <a:prstGeom prst="rect">
            <a:avLst/>
          </a:prstGeom>
        </p:spPr>
        <p:txBody>
          <a:bodyPr wrap="square" lIns="91440" tIns="45720" rIns="91440" bIns="45720" anchor="t" anchorCtr="0">
            <a:spAutoFit/>
          </a:bodyPr>
          <a:lstStyle/>
          <a:p>
            <a:pPr lvl="0" indent="355600" algn="l" fontAlgn="auto">
              <a:lnSpc>
                <a:spcPct val="125000"/>
              </a:lnSpc>
              <a:spcBef>
                <a:spcPts val="0"/>
              </a:spcBef>
              <a:buClrTx/>
              <a:buSzTx/>
              <a:buFontTx/>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1、广东恒安纸业有限公司新建年产36万吨高档生活用纸项目建设用地</a:t>
            </a:r>
            <a:endParaRPr lang="zh-CN" altLang="zh-CN" sz="1400" dirty="0">
              <a:latin typeface="微软雅黑" panose="020B0503020204020204" pitchFamily="34" charset="-122"/>
              <a:ea typeface="微软雅黑" panose="020B0503020204020204" pitchFamily="34" charset="-122"/>
              <a:sym typeface="+mn-ea"/>
            </a:endParaRPr>
          </a:p>
          <a:p>
            <a:pPr lvl="0" indent="355600" algn="l" fontAlgn="auto">
              <a:lnSpc>
                <a:spcPct val="125000"/>
              </a:lnSpc>
              <a:spcBef>
                <a:spcPts val="0"/>
              </a:spcBef>
              <a:buClrTx/>
              <a:buSzTx/>
              <a:buFontTx/>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（1）用地性质：二类工业用地；</a:t>
            </a:r>
            <a:endParaRPr lang="zh-CN" altLang="zh-CN" sz="1400" dirty="0">
              <a:latin typeface="微软雅黑" panose="020B0503020204020204" pitchFamily="34" charset="-122"/>
              <a:ea typeface="微软雅黑" panose="020B0503020204020204" pitchFamily="34" charset="-122"/>
              <a:sym typeface="+mn-ea"/>
            </a:endParaRPr>
          </a:p>
          <a:p>
            <a:pPr lvl="0" indent="355600" algn="l" fontAlgn="auto">
              <a:lnSpc>
                <a:spcPct val="125000"/>
              </a:lnSpc>
              <a:spcBef>
                <a:spcPts val="0"/>
              </a:spcBef>
              <a:buClrTx/>
              <a:buSzTx/>
              <a:buFontTx/>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（2）用地面积：243054.31㎡；</a:t>
            </a:r>
            <a:endParaRPr lang="zh-CN" altLang="zh-CN" sz="1400" dirty="0">
              <a:latin typeface="微软雅黑" panose="020B0503020204020204" pitchFamily="34" charset="-122"/>
              <a:ea typeface="微软雅黑" panose="020B0503020204020204" pitchFamily="34" charset="-122"/>
              <a:sym typeface="+mn-ea"/>
            </a:endParaRPr>
          </a:p>
          <a:p>
            <a:pPr lvl="0" indent="355600" algn="l" fontAlgn="auto">
              <a:lnSpc>
                <a:spcPct val="125000"/>
              </a:lnSpc>
              <a:spcBef>
                <a:spcPts val="0"/>
              </a:spcBef>
              <a:buClrTx/>
              <a:buSzTx/>
              <a:buFontTx/>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（3）建设规模：计算容积率建筑面积≥243054.31㎡（容积率：≥1.0）。</a:t>
            </a:r>
            <a:endParaRPr lang="zh-CN" altLang="zh-CN" sz="1400" dirty="0">
              <a:latin typeface="微软雅黑" panose="020B0503020204020204" pitchFamily="34" charset="-122"/>
              <a:ea typeface="微软雅黑" panose="020B0503020204020204" pitchFamily="34" charset="-122"/>
              <a:sym typeface="+mn-ea"/>
            </a:endParaRPr>
          </a:p>
          <a:p>
            <a:pPr lvl="0" indent="355600" algn="l" fontAlgn="auto">
              <a:lnSpc>
                <a:spcPct val="125000"/>
              </a:lnSpc>
              <a:spcBef>
                <a:spcPts val="0"/>
              </a:spcBef>
              <a:buClrTx/>
              <a:buSzTx/>
              <a:buFontTx/>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2、福建省珍宝纸业有限公司改造地块</a:t>
            </a:r>
            <a:endParaRPr lang="zh-CN" altLang="zh-CN" sz="1400" dirty="0">
              <a:latin typeface="微软雅黑" panose="020B0503020204020204" pitchFamily="34" charset="-122"/>
              <a:ea typeface="微软雅黑" panose="020B0503020204020204" pitchFamily="34" charset="-122"/>
              <a:sym typeface="+mn-ea"/>
            </a:endParaRPr>
          </a:p>
          <a:p>
            <a:pPr lvl="0" indent="355600" algn="l" fontAlgn="auto">
              <a:lnSpc>
                <a:spcPct val="125000"/>
              </a:lnSpc>
              <a:spcBef>
                <a:spcPts val="0"/>
              </a:spcBef>
              <a:buClrTx/>
              <a:buSzTx/>
              <a:buFontTx/>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（1）用地性质:二类工业用地；</a:t>
            </a:r>
            <a:endParaRPr lang="zh-CN" altLang="zh-CN" sz="1400" dirty="0">
              <a:latin typeface="微软雅黑" panose="020B0503020204020204" pitchFamily="34" charset="-122"/>
              <a:ea typeface="微软雅黑" panose="020B0503020204020204" pitchFamily="34" charset="-122"/>
              <a:sym typeface="+mn-ea"/>
            </a:endParaRPr>
          </a:p>
          <a:p>
            <a:pPr lvl="0" indent="355600" algn="l" fontAlgn="auto">
              <a:lnSpc>
                <a:spcPct val="125000"/>
              </a:lnSpc>
              <a:spcBef>
                <a:spcPts val="0"/>
              </a:spcBef>
              <a:buClrTx/>
              <a:buSzTx/>
              <a:buFontTx/>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（2）用地面积：9831.0㎡；</a:t>
            </a:r>
            <a:endParaRPr lang="zh-CN" altLang="zh-CN" sz="1400" dirty="0">
              <a:latin typeface="微软雅黑" panose="020B0503020204020204" pitchFamily="34" charset="-122"/>
              <a:ea typeface="微软雅黑" panose="020B0503020204020204" pitchFamily="34" charset="-122"/>
              <a:sym typeface="+mn-ea"/>
            </a:endParaRPr>
          </a:p>
          <a:p>
            <a:pPr lvl="0" indent="355600" algn="l" fontAlgn="auto">
              <a:lnSpc>
                <a:spcPct val="125000"/>
              </a:lnSpc>
              <a:spcBef>
                <a:spcPts val="0"/>
              </a:spcBef>
              <a:buClrTx/>
              <a:buSzTx/>
              <a:buFontTx/>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（3）建筑系数：40%≤D≤55%；</a:t>
            </a:r>
            <a:endParaRPr lang="zh-CN" altLang="zh-CN" sz="1400" dirty="0">
              <a:latin typeface="微软雅黑" panose="020B0503020204020204" pitchFamily="34" charset="-122"/>
              <a:ea typeface="微软雅黑" panose="020B0503020204020204" pitchFamily="34" charset="-122"/>
              <a:sym typeface="+mn-ea"/>
            </a:endParaRPr>
          </a:p>
          <a:p>
            <a:pPr lvl="0" indent="355600" algn="l" fontAlgn="auto">
              <a:lnSpc>
                <a:spcPct val="125000"/>
              </a:lnSpc>
              <a:spcBef>
                <a:spcPts val="0"/>
              </a:spcBef>
              <a:buClrTx/>
              <a:buSzTx/>
              <a:buFontTx/>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（4）容积率：1.2≤FAR≤3.0；</a:t>
            </a:r>
            <a:endParaRPr lang="zh-CN" altLang="zh-CN" sz="1400" dirty="0">
              <a:latin typeface="微软雅黑" panose="020B0503020204020204" pitchFamily="34" charset="-122"/>
              <a:ea typeface="微软雅黑" panose="020B0503020204020204" pitchFamily="34" charset="-122"/>
              <a:sym typeface="+mn-ea"/>
            </a:endParaRPr>
          </a:p>
          <a:p>
            <a:pPr lvl="0" indent="355600" algn="l" fontAlgn="auto">
              <a:lnSpc>
                <a:spcPct val="125000"/>
              </a:lnSpc>
              <a:spcBef>
                <a:spcPts val="0"/>
              </a:spcBef>
              <a:buClrTx/>
              <a:buSzTx/>
              <a:buFontTx/>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（5）绿地率：10%≤GR≤20%。</a:t>
            </a:r>
            <a:endParaRPr lang="zh-CN" altLang="zh-CN" sz="1400" dirty="0">
              <a:latin typeface="微软雅黑" panose="020B0503020204020204" pitchFamily="34" charset="-122"/>
              <a:ea typeface="微软雅黑" panose="020B0503020204020204" pitchFamily="34" charset="-122"/>
              <a:sym typeface="+mn-ea"/>
            </a:endParaRPr>
          </a:p>
        </p:txBody>
      </p:sp>
      <p:sp>
        <p:nvSpPr>
          <p:cNvPr id="5" name="矩形 4"/>
          <p:cNvSpPr/>
          <p:nvPr/>
        </p:nvSpPr>
        <p:spPr>
          <a:xfrm>
            <a:off x="320675" y="4151630"/>
            <a:ext cx="11568430" cy="2784475"/>
          </a:xfrm>
          <a:prstGeom prst="rect">
            <a:avLst/>
          </a:prstGeom>
        </p:spPr>
        <p:txBody>
          <a:bodyPr wrap="square" lIns="91440" tIns="45720" rIns="91440" bIns="45720" anchor="t" anchorCtr="0">
            <a:spAutoFit/>
          </a:bodyPr>
          <a:lstStyle/>
          <a:p>
            <a:pPr lvl="0" indent="355600" algn="l" fontAlgn="auto">
              <a:lnSpc>
                <a:spcPct val="125000"/>
              </a:lnSpc>
              <a:spcBef>
                <a:spcPts val="0"/>
              </a:spcBef>
              <a:buClrTx/>
              <a:buSzTx/>
              <a:buFontTx/>
              <a:extLst>
                <a:ext uri="{35155182-B16C-46BC-9424-99874614C6A1}">
                  <wpsdc:indentchars xmlns:wpsdc="http://www.wps.cn/officeDocument/2017/drawingmlCustomData" val="200" checksum="3837665281"/>
                </a:ext>
              </a:extLst>
            </a:pPr>
            <a:r>
              <a:rPr lang="zh-CN" altLang="zh-CN" sz="1400" b="1" dirty="0">
                <a:latin typeface="微软雅黑" panose="020B0503020204020204" pitchFamily="34" charset="-122"/>
                <a:ea typeface="微软雅黑" panose="020B0503020204020204" pitchFamily="34" charset="-122"/>
                <a:sym typeface="+mn-ea"/>
              </a:rPr>
              <a:t>1、地块位置：乐山市沙湾区福禄镇沙湾儿村8组；</a:t>
            </a:r>
            <a:endParaRPr lang="zh-CN" altLang="zh-CN" sz="1400" b="1" dirty="0">
              <a:latin typeface="微软雅黑" panose="020B0503020204020204" pitchFamily="34" charset="-122"/>
              <a:ea typeface="微软雅黑" panose="020B0503020204020204" pitchFamily="34" charset="-122"/>
              <a:sym typeface="+mn-ea"/>
            </a:endParaRPr>
          </a:p>
          <a:p>
            <a:pPr lvl="0" indent="355600" algn="l" fontAlgn="auto">
              <a:lnSpc>
                <a:spcPct val="125000"/>
              </a:lnSpc>
              <a:spcBef>
                <a:spcPts val="0"/>
              </a:spcBef>
              <a:buClrTx/>
              <a:buSzTx/>
              <a:buFontTx/>
              <a:extLst>
                <a:ext uri="{35155182-B16C-46BC-9424-99874614C6A1}">
                  <wpsdc:indentchars xmlns:wpsdc="http://www.wps.cn/officeDocument/2017/drawingmlCustomData" val="200" checksum="3837665281"/>
                </a:ext>
              </a:extLst>
            </a:pPr>
            <a:r>
              <a:rPr lang="zh-CN" altLang="zh-CN" sz="1400" b="1" dirty="0">
                <a:latin typeface="微软雅黑" panose="020B0503020204020204" pitchFamily="34" charset="-122"/>
                <a:ea typeface="微软雅黑" panose="020B0503020204020204" pitchFamily="34" charset="-122"/>
                <a:sym typeface="+mn-ea"/>
              </a:rPr>
              <a:t>2、用地范围：四川省金福纸品有限责任公司淘汰造纸落后产能技改项目地块；</a:t>
            </a:r>
            <a:endParaRPr lang="zh-CN" altLang="zh-CN" sz="1400" b="1" dirty="0">
              <a:latin typeface="微软雅黑" panose="020B0503020204020204" pitchFamily="34" charset="-122"/>
              <a:ea typeface="微软雅黑" panose="020B0503020204020204" pitchFamily="34" charset="-122"/>
              <a:sym typeface="+mn-ea"/>
            </a:endParaRPr>
          </a:p>
          <a:p>
            <a:pPr lvl="0" indent="355600" algn="l" fontAlgn="auto">
              <a:lnSpc>
                <a:spcPct val="125000"/>
              </a:lnSpc>
              <a:spcBef>
                <a:spcPts val="0"/>
              </a:spcBef>
              <a:buClrTx/>
              <a:buSzTx/>
              <a:buFontTx/>
              <a:extLst>
                <a:ext uri="{35155182-B16C-46BC-9424-99874614C6A1}">
                  <wpsdc:indentchars xmlns:wpsdc="http://www.wps.cn/officeDocument/2017/drawingmlCustomData" val="200" checksum="3837665281"/>
                </a:ext>
              </a:extLst>
            </a:pPr>
            <a:r>
              <a:rPr lang="zh-CN" altLang="zh-CN" sz="1400" b="1" dirty="0">
                <a:latin typeface="微软雅黑" panose="020B0503020204020204" pitchFamily="34" charset="-122"/>
                <a:ea typeface="微软雅黑" panose="020B0503020204020204" pitchFamily="34" charset="-122"/>
                <a:sym typeface="+mn-ea"/>
              </a:rPr>
              <a:t>3、用地性质：二类工业用地（造纸和纸制品业）；</a:t>
            </a:r>
            <a:endParaRPr lang="zh-CN" altLang="zh-CN" sz="1400" b="1" dirty="0">
              <a:latin typeface="微软雅黑" panose="020B0503020204020204" pitchFamily="34" charset="-122"/>
              <a:ea typeface="微软雅黑" panose="020B0503020204020204" pitchFamily="34" charset="-122"/>
              <a:sym typeface="+mn-ea"/>
            </a:endParaRPr>
          </a:p>
          <a:p>
            <a:pPr lvl="0" indent="355600" algn="l" fontAlgn="auto">
              <a:lnSpc>
                <a:spcPct val="125000"/>
              </a:lnSpc>
              <a:spcBef>
                <a:spcPts val="0"/>
              </a:spcBef>
              <a:buClrTx/>
              <a:buSzTx/>
              <a:buFontTx/>
              <a:extLst>
                <a:ext uri="{35155182-B16C-46BC-9424-99874614C6A1}">
                  <wpsdc:indentchars xmlns:wpsdc="http://www.wps.cn/officeDocument/2017/drawingmlCustomData" val="200" checksum="3837665281"/>
                </a:ext>
              </a:extLst>
            </a:pPr>
            <a:r>
              <a:rPr lang="zh-CN" altLang="zh-CN" sz="1400" b="1" dirty="0">
                <a:latin typeface="微软雅黑" panose="020B0503020204020204" pitchFamily="34" charset="-122"/>
                <a:ea typeface="微软雅黑" panose="020B0503020204020204" pitchFamily="34" charset="-122"/>
                <a:sym typeface="+mn-ea"/>
              </a:rPr>
              <a:t>4、用地面积：93433.00㎡（约140.15亩，四宗地总面积）；</a:t>
            </a:r>
            <a:endParaRPr lang="zh-CN" altLang="zh-CN" sz="1400" b="1" dirty="0">
              <a:latin typeface="微软雅黑" panose="020B0503020204020204" pitchFamily="34" charset="-122"/>
              <a:ea typeface="微软雅黑" panose="020B0503020204020204" pitchFamily="34" charset="-122"/>
              <a:sym typeface="+mn-ea"/>
            </a:endParaRPr>
          </a:p>
          <a:p>
            <a:pPr lvl="0" indent="355600" algn="l" fontAlgn="auto">
              <a:lnSpc>
                <a:spcPct val="125000"/>
              </a:lnSpc>
              <a:spcBef>
                <a:spcPts val="0"/>
              </a:spcBef>
              <a:buClrTx/>
              <a:buSzTx/>
              <a:buFontTx/>
              <a:extLst>
                <a:ext uri="{35155182-B16C-46BC-9424-99874614C6A1}">
                  <wpsdc:indentchars xmlns:wpsdc="http://www.wps.cn/officeDocument/2017/drawingmlCustomData" val="200" checksum="3837665281"/>
                </a:ext>
              </a:extLst>
            </a:pPr>
            <a:r>
              <a:rPr lang="zh-CN" altLang="zh-CN" sz="1400" b="1" dirty="0">
                <a:latin typeface="微软雅黑" panose="020B0503020204020204" pitchFamily="34" charset="-122"/>
                <a:ea typeface="微软雅黑" panose="020B0503020204020204" pitchFamily="34" charset="-122"/>
                <a:sym typeface="+mn-ea"/>
              </a:rPr>
              <a:t>5、容积率：≥0.8且≤2.0；</a:t>
            </a:r>
            <a:endParaRPr lang="zh-CN" altLang="zh-CN" sz="1400" b="1" dirty="0">
              <a:latin typeface="微软雅黑" panose="020B0503020204020204" pitchFamily="34" charset="-122"/>
              <a:ea typeface="微软雅黑" panose="020B0503020204020204" pitchFamily="34" charset="-122"/>
              <a:sym typeface="+mn-ea"/>
            </a:endParaRPr>
          </a:p>
          <a:p>
            <a:pPr lvl="0" indent="355600" algn="l" fontAlgn="auto">
              <a:lnSpc>
                <a:spcPct val="125000"/>
              </a:lnSpc>
              <a:spcBef>
                <a:spcPts val="0"/>
              </a:spcBef>
              <a:buClrTx/>
              <a:buSzTx/>
              <a:buFontTx/>
              <a:extLst>
                <a:ext uri="{35155182-B16C-46BC-9424-99874614C6A1}">
                  <wpsdc:indentchars xmlns:wpsdc="http://www.wps.cn/officeDocument/2017/drawingmlCustomData" val="200" checksum="3837665281"/>
                </a:ext>
              </a:extLst>
            </a:pPr>
            <a:r>
              <a:rPr lang="zh-CN" altLang="zh-CN" sz="1400" b="1" dirty="0">
                <a:latin typeface="微软雅黑" panose="020B0503020204020204" pitchFamily="34" charset="-122"/>
                <a:ea typeface="微软雅黑" panose="020B0503020204020204" pitchFamily="34" charset="-122"/>
                <a:sym typeface="+mn-ea"/>
              </a:rPr>
              <a:t>6、建筑系数：≥40%；</a:t>
            </a:r>
            <a:endParaRPr lang="zh-CN" altLang="zh-CN" sz="1400" b="1" dirty="0">
              <a:latin typeface="微软雅黑" panose="020B0503020204020204" pitchFamily="34" charset="-122"/>
              <a:ea typeface="微软雅黑" panose="020B0503020204020204" pitchFamily="34" charset="-122"/>
              <a:sym typeface="+mn-ea"/>
            </a:endParaRPr>
          </a:p>
          <a:p>
            <a:pPr lvl="0" indent="355600" algn="l" fontAlgn="auto">
              <a:lnSpc>
                <a:spcPct val="125000"/>
              </a:lnSpc>
              <a:spcBef>
                <a:spcPts val="0"/>
              </a:spcBef>
              <a:buClrTx/>
              <a:buSzTx/>
              <a:buFontTx/>
              <a:extLst>
                <a:ext uri="{35155182-B16C-46BC-9424-99874614C6A1}">
                  <wpsdc:indentchars xmlns:wpsdc="http://www.wps.cn/officeDocument/2017/drawingmlCustomData" val="200" checksum="3837665281"/>
                </a:ext>
              </a:extLst>
            </a:pPr>
            <a:r>
              <a:rPr lang="zh-CN" altLang="zh-CN" sz="1400" b="1" dirty="0">
                <a:latin typeface="微软雅黑" panose="020B0503020204020204" pitchFamily="34" charset="-122"/>
                <a:ea typeface="微软雅黑" panose="020B0503020204020204" pitchFamily="34" charset="-122"/>
                <a:sym typeface="+mn-ea"/>
              </a:rPr>
              <a:t>7、建筑高度：≤80m；</a:t>
            </a:r>
            <a:endParaRPr lang="zh-CN" altLang="zh-CN" sz="1400" b="1" dirty="0">
              <a:latin typeface="微软雅黑" panose="020B0503020204020204" pitchFamily="34" charset="-122"/>
              <a:ea typeface="微软雅黑" panose="020B0503020204020204" pitchFamily="34" charset="-122"/>
              <a:sym typeface="+mn-ea"/>
            </a:endParaRPr>
          </a:p>
          <a:p>
            <a:pPr lvl="0" indent="355600" algn="l" fontAlgn="auto">
              <a:lnSpc>
                <a:spcPct val="125000"/>
              </a:lnSpc>
              <a:spcBef>
                <a:spcPts val="0"/>
              </a:spcBef>
              <a:buClrTx/>
              <a:buSzTx/>
              <a:buFontTx/>
              <a:extLst>
                <a:ext uri="{35155182-B16C-46BC-9424-99874614C6A1}">
                  <wpsdc:indentchars xmlns:wpsdc="http://www.wps.cn/officeDocument/2017/drawingmlCustomData" val="200" checksum="3837665281"/>
                </a:ext>
              </a:extLst>
            </a:pPr>
            <a:r>
              <a:rPr lang="zh-CN" altLang="zh-CN" sz="1400" b="1" dirty="0">
                <a:latin typeface="微软雅黑" panose="020B0503020204020204" pitchFamily="34" charset="-122"/>
                <a:ea typeface="微软雅黑" panose="020B0503020204020204" pitchFamily="34" charset="-122"/>
                <a:sym typeface="+mn-ea"/>
              </a:rPr>
              <a:t>8、绿地率：≤20%。</a:t>
            </a:r>
            <a:endParaRPr lang="zh-CN" altLang="zh-CN" sz="1400" b="1" dirty="0">
              <a:latin typeface="微软雅黑" panose="020B0503020204020204" pitchFamily="34" charset="-122"/>
              <a:ea typeface="微软雅黑" panose="020B0503020204020204" pitchFamily="34" charset="-122"/>
              <a:sym typeface="+mn-ea"/>
            </a:endParaRPr>
          </a:p>
          <a:p>
            <a:pPr lvl="0" indent="355600" algn="l" fontAlgn="auto">
              <a:lnSpc>
                <a:spcPct val="125000"/>
              </a:lnSpc>
              <a:spcBef>
                <a:spcPts val="0"/>
              </a:spcBef>
              <a:buClrTx/>
              <a:buSzTx/>
              <a:buFontTx/>
              <a:extLst>
                <a:ext uri="{35155182-B16C-46BC-9424-99874614C6A1}">
                  <wpsdc:indentchars xmlns:wpsdc="http://www.wps.cn/officeDocument/2017/drawingmlCustomData" val="200" checksum="3837665281"/>
                </a:ext>
              </a:extLst>
            </a:pPr>
            <a:r>
              <a:rPr lang="zh-CN" altLang="zh-CN" sz="1400" b="1" dirty="0">
                <a:latin typeface="微软雅黑" panose="020B0503020204020204" pitchFamily="34" charset="-122"/>
                <a:ea typeface="微软雅黑" panose="020B0503020204020204" pitchFamily="34" charset="-122"/>
                <a:sym typeface="+mn-ea"/>
              </a:rPr>
              <a:t>备注：工业项目所需行政办公及生活服务设施用地面积不得超过工业项目总用地面积的7%；严禁在工业项目用地范围内建造成套住宅、专家楼、宾馆、招待所和培训中心等非生产性配套设施。</a:t>
            </a:r>
            <a:endParaRPr lang="zh-CN" altLang="zh-CN" sz="1400" b="1" dirty="0">
              <a:latin typeface="微软雅黑" panose="020B0503020204020204" pitchFamily="34" charset="-122"/>
              <a:ea typeface="微软雅黑" panose="020B0503020204020204" pitchFamily="34" charset="-122"/>
              <a:sym typeface="+mn-ea"/>
            </a:endParaRPr>
          </a:p>
        </p:txBody>
      </p:sp>
      <p:sp>
        <p:nvSpPr>
          <p:cNvPr id="6" name="标题 1"/>
          <p:cNvSpPr/>
          <p:nvPr/>
        </p:nvSpPr>
        <p:spPr>
          <a:xfrm>
            <a:off x="315595" y="3716020"/>
            <a:ext cx="6954520" cy="506730"/>
          </a:xfrm>
          <a:prstGeom prst="rect">
            <a:avLst/>
          </a:prstGeom>
          <a:noFill/>
          <a:ln w="9525">
            <a:noFill/>
          </a:ln>
        </p:spPr>
        <p:txBody>
          <a:bodyPr wrap="square">
            <a:spAutoFit/>
          </a:bodyPr>
          <a:p>
            <a:pPr marL="342900" lvl="0" indent="-342900" algn="l" defTabSz="914400">
              <a:lnSpc>
                <a:spcPct val="150000"/>
              </a:lnSpc>
              <a:buClrTx/>
              <a:buSzTx/>
              <a:buFont typeface="Wingdings" panose="05000000000000000000" pitchFamily="2" charset="2"/>
              <a:buChar char="n"/>
            </a:pPr>
            <a:r>
              <a:rPr lang="zh-CN" altLang="en-US" sz="1800" b="1" dirty="0">
                <a:solidFill>
                  <a:srgbClr val="0070C0"/>
                </a:solidFill>
                <a:latin typeface="微软雅黑" panose="020B0503020204020204" pitchFamily="34" charset="-122"/>
                <a:ea typeface="微软雅黑" panose="020B0503020204020204" pitchFamily="34" charset="-122"/>
                <a:sym typeface="?????" pitchFamily="-107" charset="0"/>
              </a:rPr>
              <a:t>项目地块规划条件</a:t>
            </a:r>
            <a:endParaRPr lang="zh-CN" altLang="en-US" sz="1800" b="1" dirty="0">
              <a:solidFill>
                <a:srgbClr val="0070C0"/>
              </a:solidFill>
              <a:latin typeface="微软雅黑" panose="020B0503020204020204" pitchFamily="34" charset="-122"/>
              <a:ea typeface="微软雅黑" panose="020B0503020204020204" pitchFamily="34" charset="-122"/>
              <a:sym typeface="?????" pitchFamily="-107" charset="0"/>
            </a:endParaRPr>
          </a:p>
        </p:txBody>
      </p:sp>
      <p:sp>
        <p:nvSpPr>
          <p:cNvPr id="7" name="矩形 6"/>
          <p:cNvSpPr/>
          <p:nvPr/>
        </p:nvSpPr>
        <p:spPr>
          <a:xfrm>
            <a:off x="6167120" y="1164590"/>
            <a:ext cx="6249670" cy="3322955"/>
          </a:xfrm>
          <a:prstGeom prst="rect">
            <a:avLst/>
          </a:prstGeom>
        </p:spPr>
        <p:txBody>
          <a:bodyPr wrap="square" lIns="91440" tIns="45720" rIns="91440" bIns="45720" anchor="t" anchorCtr="0">
            <a:spAutoFit/>
          </a:bodyPr>
          <a:p>
            <a:pPr lvl="0" indent="355600" algn="l" fontAlgn="auto">
              <a:lnSpc>
                <a:spcPct val="125000"/>
              </a:lnSpc>
              <a:spcBef>
                <a:spcPts val="0"/>
              </a:spcBef>
              <a:buClrTx/>
              <a:buSzTx/>
              <a:buFontTx/>
              <a:buNone/>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3、广西省贵港市年产6万吨中高档生活用纸抄造及后加工项目建设用地</a:t>
            </a:r>
            <a:endParaRPr lang="zh-CN" altLang="zh-CN" sz="1400" dirty="0">
              <a:latin typeface="微软雅黑" panose="020B0503020204020204" pitchFamily="34" charset="-122"/>
              <a:ea typeface="微软雅黑" panose="020B0503020204020204" pitchFamily="34" charset="-122"/>
              <a:sym typeface="+mn-ea"/>
            </a:endParaRPr>
          </a:p>
          <a:p>
            <a:pPr lvl="0" indent="355600" algn="l" fontAlgn="auto">
              <a:lnSpc>
                <a:spcPct val="125000"/>
              </a:lnSpc>
              <a:spcBef>
                <a:spcPts val="0"/>
              </a:spcBef>
              <a:buClrTx/>
              <a:buSzTx/>
              <a:buFontTx/>
              <a:buNone/>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（1）用地性质:工业用地；</a:t>
            </a:r>
            <a:endParaRPr lang="zh-CN" altLang="zh-CN" sz="1400" dirty="0">
              <a:latin typeface="微软雅黑" panose="020B0503020204020204" pitchFamily="34" charset="-122"/>
              <a:ea typeface="微软雅黑" panose="020B0503020204020204" pitchFamily="34" charset="-122"/>
              <a:sym typeface="+mn-ea"/>
            </a:endParaRPr>
          </a:p>
          <a:p>
            <a:pPr lvl="0" indent="355600" algn="l" fontAlgn="auto">
              <a:lnSpc>
                <a:spcPct val="125000"/>
              </a:lnSpc>
              <a:spcBef>
                <a:spcPts val="0"/>
              </a:spcBef>
              <a:buClrTx/>
              <a:buSzTx/>
              <a:buFontTx/>
              <a:buNone/>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（2）用地面积：123966.95㎡；</a:t>
            </a:r>
            <a:endParaRPr lang="zh-CN" altLang="zh-CN" sz="1400" dirty="0">
              <a:latin typeface="微软雅黑" panose="020B0503020204020204" pitchFamily="34" charset="-122"/>
              <a:ea typeface="微软雅黑" panose="020B0503020204020204" pitchFamily="34" charset="-122"/>
              <a:sym typeface="+mn-ea"/>
            </a:endParaRPr>
          </a:p>
          <a:p>
            <a:pPr lvl="0" indent="355600" algn="l" fontAlgn="auto">
              <a:lnSpc>
                <a:spcPct val="125000"/>
              </a:lnSpc>
              <a:spcBef>
                <a:spcPts val="0"/>
              </a:spcBef>
              <a:buClrTx/>
              <a:buSzTx/>
              <a:buFontTx/>
              <a:buNone/>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（3）建筑系数：≥35%；</a:t>
            </a:r>
            <a:endParaRPr lang="zh-CN" altLang="zh-CN" sz="1400" dirty="0">
              <a:latin typeface="微软雅黑" panose="020B0503020204020204" pitchFamily="34" charset="-122"/>
              <a:ea typeface="微软雅黑" panose="020B0503020204020204" pitchFamily="34" charset="-122"/>
              <a:sym typeface="+mn-ea"/>
            </a:endParaRPr>
          </a:p>
          <a:p>
            <a:pPr lvl="0" indent="355600" algn="l" fontAlgn="auto">
              <a:lnSpc>
                <a:spcPct val="125000"/>
              </a:lnSpc>
              <a:spcBef>
                <a:spcPts val="0"/>
              </a:spcBef>
              <a:buClrTx/>
              <a:buSzTx/>
              <a:buFontTx/>
              <a:buNone/>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（4）容积率：≥0.8。</a:t>
            </a:r>
            <a:endParaRPr lang="zh-CN" altLang="zh-CN" sz="1400" dirty="0">
              <a:latin typeface="微软雅黑" panose="020B0503020204020204" pitchFamily="34" charset="-122"/>
              <a:ea typeface="微软雅黑" panose="020B0503020204020204" pitchFamily="34" charset="-122"/>
              <a:sym typeface="+mn-ea"/>
            </a:endParaRPr>
          </a:p>
          <a:p>
            <a:pPr lvl="0" indent="355600" algn="l" fontAlgn="auto">
              <a:lnSpc>
                <a:spcPct val="125000"/>
              </a:lnSpc>
              <a:spcBef>
                <a:spcPts val="0"/>
              </a:spcBef>
              <a:buClrTx/>
              <a:buSzTx/>
              <a:buFontTx/>
              <a:buNone/>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4、福建省漳浦安发纸业有限公司地块</a:t>
            </a:r>
            <a:endParaRPr lang="zh-CN" altLang="zh-CN" sz="1400" dirty="0">
              <a:latin typeface="微软雅黑" panose="020B0503020204020204" pitchFamily="34" charset="-122"/>
              <a:ea typeface="微软雅黑" panose="020B0503020204020204" pitchFamily="34" charset="-122"/>
              <a:sym typeface="+mn-ea"/>
            </a:endParaRPr>
          </a:p>
          <a:p>
            <a:pPr lvl="0" indent="355600" algn="l" fontAlgn="auto">
              <a:lnSpc>
                <a:spcPct val="125000"/>
              </a:lnSpc>
              <a:spcBef>
                <a:spcPts val="0"/>
              </a:spcBef>
              <a:buClrTx/>
              <a:buSzTx/>
              <a:buFontTx/>
              <a:buNone/>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（1）用地性质：二类工业用地（造纸和纸制品业）；</a:t>
            </a:r>
            <a:endParaRPr lang="zh-CN" altLang="zh-CN" sz="1400" dirty="0">
              <a:latin typeface="微软雅黑" panose="020B0503020204020204" pitchFamily="34" charset="-122"/>
              <a:ea typeface="微软雅黑" panose="020B0503020204020204" pitchFamily="34" charset="-122"/>
              <a:sym typeface="+mn-ea"/>
            </a:endParaRPr>
          </a:p>
          <a:p>
            <a:pPr lvl="0" indent="355600" algn="l" fontAlgn="auto">
              <a:lnSpc>
                <a:spcPct val="125000"/>
              </a:lnSpc>
              <a:spcBef>
                <a:spcPts val="0"/>
              </a:spcBef>
              <a:buClrTx/>
              <a:buSzTx/>
              <a:buFontTx/>
              <a:buNone/>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（2）用地面积：32707.2㎡(折49.061亩)；</a:t>
            </a:r>
            <a:endParaRPr lang="zh-CN" altLang="zh-CN" sz="1400" dirty="0">
              <a:latin typeface="微软雅黑" panose="020B0503020204020204" pitchFamily="34" charset="-122"/>
              <a:ea typeface="微软雅黑" panose="020B0503020204020204" pitchFamily="34" charset="-122"/>
              <a:sym typeface="+mn-ea"/>
            </a:endParaRPr>
          </a:p>
          <a:p>
            <a:pPr lvl="0" indent="355600" algn="l" fontAlgn="auto">
              <a:lnSpc>
                <a:spcPct val="125000"/>
              </a:lnSpc>
              <a:spcBef>
                <a:spcPts val="0"/>
              </a:spcBef>
              <a:buClrTx/>
              <a:buSzTx/>
              <a:buFontTx/>
              <a:buNone/>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（3）容积率：1.2≤FAR≤2.0；</a:t>
            </a:r>
            <a:endParaRPr lang="zh-CN" altLang="zh-CN" sz="1400" dirty="0">
              <a:latin typeface="微软雅黑" panose="020B0503020204020204" pitchFamily="34" charset="-122"/>
              <a:ea typeface="微软雅黑" panose="020B0503020204020204" pitchFamily="34" charset="-122"/>
              <a:sym typeface="+mn-ea"/>
            </a:endParaRPr>
          </a:p>
          <a:p>
            <a:pPr lvl="0" indent="355600" algn="l" fontAlgn="auto">
              <a:lnSpc>
                <a:spcPct val="125000"/>
              </a:lnSpc>
              <a:spcBef>
                <a:spcPts val="0"/>
              </a:spcBef>
              <a:buClrTx/>
              <a:buSzTx/>
              <a:buFontTx/>
              <a:buNone/>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（4）建筑密度：20%≤BD≤60%；</a:t>
            </a:r>
            <a:endParaRPr lang="zh-CN" altLang="zh-CN" sz="1400" dirty="0">
              <a:latin typeface="微软雅黑" panose="020B0503020204020204" pitchFamily="34" charset="-122"/>
              <a:ea typeface="微软雅黑" panose="020B0503020204020204" pitchFamily="34" charset="-122"/>
              <a:sym typeface="+mn-ea"/>
            </a:endParaRPr>
          </a:p>
          <a:p>
            <a:pPr lvl="0" indent="355600" algn="l" fontAlgn="auto">
              <a:lnSpc>
                <a:spcPct val="125000"/>
              </a:lnSpc>
              <a:spcBef>
                <a:spcPts val="0"/>
              </a:spcBef>
              <a:buClrTx/>
              <a:buSzTx/>
              <a:buFontTx/>
              <a:buNone/>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（5）建筑系数：≥40%；</a:t>
            </a:r>
            <a:endParaRPr lang="zh-CN" altLang="zh-CN" sz="1400" dirty="0">
              <a:latin typeface="微软雅黑" panose="020B0503020204020204" pitchFamily="34" charset="-122"/>
              <a:ea typeface="微软雅黑" panose="020B0503020204020204" pitchFamily="34" charset="-122"/>
              <a:sym typeface="+mn-ea"/>
            </a:endParaRPr>
          </a:p>
          <a:p>
            <a:pPr lvl="0" indent="355600" algn="l" fontAlgn="auto">
              <a:lnSpc>
                <a:spcPct val="125000"/>
              </a:lnSpc>
              <a:spcBef>
                <a:spcPts val="0"/>
              </a:spcBef>
              <a:buClrTx/>
              <a:buSzTx/>
              <a:buFontTx/>
              <a:buNone/>
              <a:extLst>
                <a:ext uri="{35155182-B16C-46BC-9424-99874614C6A1}">
                  <wpsdc:indentchars xmlns:wpsdc="http://www.wps.cn/officeDocument/2017/drawingmlCustomData" val="200" checksum="3837665281"/>
                </a:ext>
              </a:extLst>
            </a:pPr>
            <a:r>
              <a:rPr lang="zh-CN" altLang="zh-CN" sz="1400" dirty="0">
                <a:latin typeface="微软雅黑" panose="020B0503020204020204" pitchFamily="34" charset="-122"/>
                <a:ea typeface="微软雅黑" panose="020B0503020204020204" pitchFamily="34" charset="-122"/>
                <a:sym typeface="+mn-ea"/>
              </a:rPr>
              <a:t>（6）绿地率：10%≤GR≤20%。</a:t>
            </a:r>
            <a:endParaRPr lang="zh-CN" altLang="zh-CN" sz="1400" dirty="0">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000">
        <p:wipe dir="r"/>
      </p:transition>
    </mc:Choice>
    <mc:Fallback>
      <p:transition spd="slow">
        <p:wipe dir="r"/>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p:cNvSpPr txBox="1"/>
          <p:nvPr/>
        </p:nvSpPr>
        <p:spPr>
          <a:xfrm>
            <a:off x="118542" y="-55911"/>
            <a:ext cx="3710315" cy="828675"/>
          </a:xfrm>
          <a:prstGeom prst="rect">
            <a:avLst/>
          </a:prstGeom>
          <a:noFill/>
        </p:spPr>
        <p:txBody>
          <a:bodyPr wrap="square" lIns="91433" tIns="45716" rIns="91433" bIns="45716" rtlCol="0">
            <a:spAutoFit/>
          </a:bodyPr>
          <a:lstStyle>
            <a:defPPr>
              <a:defRPr lang="zh-CN"/>
            </a:defPPr>
            <a:lvl1pPr>
              <a:lnSpc>
                <a:spcPct val="150000"/>
              </a:lnSpc>
              <a:defRPr sz="3200" b="1" kern="0">
                <a:solidFill>
                  <a:schemeClr val="accent5">
                    <a:lumMod val="75000"/>
                  </a:schemeClr>
                </a:solidFill>
                <a:latin typeface="微软雅黑" panose="020B0503020204020204" pitchFamily="34" charset="-122"/>
                <a:ea typeface="微软雅黑" panose="020B0503020204020204" pitchFamily="34" charset="-122"/>
              </a:defRPr>
            </a:lvl1pPr>
          </a:lstStyle>
          <a:p>
            <a:r>
              <a:rPr lang="zh-CN" altLang="en-US" dirty="0" smtClean="0"/>
              <a:t>六、</a:t>
            </a:r>
            <a:r>
              <a:rPr lang="zh-CN" altLang="en-US" dirty="0"/>
              <a:t>结论与建议</a:t>
            </a:r>
            <a:endParaRPr lang="zh-CN" altLang="en-US" dirty="0"/>
          </a:p>
        </p:txBody>
      </p:sp>
      <p:cxnSp>
        <p:nvCxnSpPr>
          <p:cNvPr id="3" name="直接连接符 2"/>
          <p:cNvCxnSpPr>
            <a:cxnSpLocks noChangeShapeType="1"/>
          </p:cNvCxnSpPr>
          <p:nvPr/>
        </p:nvCxnSpPr>
        <p:spPr bwMode="auto">
          <a:xfrm>
            <a:off x="23495" y="764540"/>
            <a:ext cx="12143740" cy="0"/>
          </a:xfrm>
          <a:prstGeom prst="line">
            <a:avLst/>
          </a:prstGeom>
          <a:noFill/>
          <a:ln w="50800">
            <a:solidFill>
              <a:srgbClr val="C00000"/>
            </a:solidFill>
            <a:bevel/>
          </a:ln>
        </p:spPr>
      </p:cxnSp>
      <p:sp>
        <p:nvSpPr>
          <p:cNvPr id="9" name="矩形 8"/>
          <p:cNvSpPr/>
          <p:nvPr/>
        </p:nvSpPr>
        <p:spPr>
          <a:xfrm>
            <a:off x="316230" y="989965"/>
            <a:ext cx="5534660" cy="4384675"/>
          </a:xfrm>
          <a:prstGeom prst="rect">
            <a:avLst/>
          </a:prstGeom>
        </p:spPr>
        <p:txBody>
          <a:bodyPr wrap="square">
            <a:spAutoFit/>
          </a:bodyPr>
          <a:lstStyle/>
          <a:p>
            <a:pPr marL="342900" indent="-342900">
              <a:lnSpc>
                <a:spcPct val="150000"/>
              </a:lnSpc>
              <a:buFont typeface="Wingdings" panose="05000000000000000000" pitchFamily="2" charset="2"/>
              <a:buChar char="n"/>
            </a:pPr>
            <a:r>
              <a:rPr lang="zh-CN" altLang="en-US" b="1" dirty="0">
                <a:solidFill>
                  <a:srgbClr val="0070C0"/>
                </a:solidFill>
                <a:latin typeface="微软雅黑" panose="020B0503020204020204" pitchFamily="34" charset="-122"/>
                <a:ea typeface="微软雅黑" panose="020B0503020204020204" pitchFamily="34" charset="-122"/>
              </a:rPr>
              <a:t>结论</a:t>
            </a:r>
            <a:endParaRPr lang="zh-CN" altLang="en-US" b="1" dirty="0">
              <a:solidFill>
                <a:srgbClr val="0070C0"/>
              </a:solidFill>
              <a:latin typeface="微软雅黑" panose="020B0503020204020204" pitchFamily="34" charset="-122"/>
              <a:ea typeface="微软雅黑" panose="020B0503020204020204" pitchFamily="34" charset="-122"/>
            </a:endParaRPr>
          </a:p>
          <a:p>
            <a:pPr lvl="0" indent="355600" algn="l" fontAlgn="auto">
              <a:lnSpc>
                <a:spcPct val="150000"/>
              </a:lnSpc>
              <a:buClrTx/>
              <a:buSzTx/>
              <a:buFontTx/>
              <a:extLst>
                <a:ext uri="{35155182-B16C-46BC-9424-99874614C6A1}">
                  <wpsdc:indentchars xmlns:wpsdc="http://www.wps.cn/officeDocument/2017/drawingmlCustomData" val="200" checksum="3837665281"/>
                </a:ext>
              </a:extLst>
            </a:pPr>
            <a:r>
              <a:rPr lang="zh-CN" altLang="zh-CN" sz="1400" b="1" dirty="0">
                <a:latin typeface="微软雅黑" panose="020B0503020204020204" pitchFamily="34" charset="-122"/>
                <a:ea typeface="微软雅黑" panose="020B0503020204020204" pitchFamily="34" charset="-122"/>
                <a:sym typeface="+mn-ea"/>
              </a:rPr>
              <a:t>1、项目建设符合土地利用规划建设用地的安排，不占用生态保护红线和永久基本农田，在严格执行其行业资源环境绩效指标准入要求的条件下能满足“三线一单”管控要求；</a:t>
            </a:r>
            <a:endParaRPr lang="zh-CN" altLang="zh-CN" sz="1400" b="1" dirty="0">
              <a:latin typeface="微软雅黑" panose="020B0503020204020204" pitchFamily="34" charset="-122"/>
              <a:ea typeface="微软雅黑" panose="020B0503020204020204" pitchFamily="34" charset="-122"/>
              <a:sym typeface="+mn-ea"/>
            </a:endParaRPr>
          </a:p>
          <a:p>
            <a:pPr lvl="0" indent="355600" algn="l" fontAlgn="auto">
              <a:lnSpc>
                <a:spcPct val="150000"/>
              </a:lnSpc>
              <a:buClrTx/>
              <a:buSzTx/>
              <a:buFontTx/>
              <a:extLst>
                <a:ext uri="{35155182-B16C-46BC-9424-99874614C6A1}">
                  <wpsdc:indentchars xmlns:wpsdc="http://www.wps.cn/officeDocument/2017/drawingmlCustomData" val="200" checksum="3837665281"/>
                </a:ext>
              </a:extLst>
            </a:pPr>
            <a:r>
              <a:rPr altLang="zh-CN" sz="1400" dirty="0">
                <a:latin typeface="微软雅黑" panose="020B0503020204020204" pitchFamily="34" charset="-122"/>
                <a:ea typeface="微软雅黑" panose="020B0503020204020204" pitchFamily="34" charset="-122"/>
                <a:sym typeface="+mn-ea"/>
              </a:rPr>
              <a:t>2、项目建设可充分利用G348的交通网络作用，项目实施应处理好沙福公路与G348的衔接，减少对G348道路交通的影响；</a:t>
            </a:r>
            <a:endParaRPr altLang="zh-CN" sz="1400" dirty="0">
              <a:latin typeface="微软雅黑" panose="020B0503020204020204" pitchFamily="34" charset="-122"/>
              <a:ea typeface="微软雅黑" panose="020B0503020204020204" pitchFamily="34" charset="-122"/>
              <a:sym typeface="+mn-ea"/>
            </a:endParaRPr>
          </a:p>
          <a:p>
            <a:pPr lvl="0" indent="355600" algn="l" fontAlgn="auto">
              <a:lnSpc>
                <a:spcPct val="150000"/>
              </a:lnSpc>
              <a:buClrTx/>
              <a:buSzTx/>
              <a:buFontTx/>
              <a:extLst>
                <a:ext uri="{35155182-B16C-46BC-9424-99874614C6A1}">
                  <wpsdc:indentchars xmlns:wpsdc="http://www.wps.cn/officeDocument/2017/drawingmlCustomData" val="200" checksum="3837665281"/>
                </a:ext>
              </a:extLst>
            </a:pPr>
            <a:r>
              <a:rPr altLang="zh-CN" sz="1400" dirty="0">
                <a:latin typeface="微软雅黑" panose="020B0503020204020204" pitchFamily="34" charset="-122"/>
                <a:ea typeface="微软雅黑" panose="020B0503020204020204" pitchFamily="34" charset="-122"/>
                <a:sym typeface="+mn-ea"/>
              </a:rPr>
              <a:t>3、项目实施利用新技术、新工艺能够处理好环境保护工作，能够达到国家环保要求，能够与《四川省长江经济带发展负面清单实施细则（试行）》的协调；</a:t>
            </a:r>
            <a:endParaRPr altLang="zh-CN" sz="1400" dirty="0">
              <a:latin typeface="微软雅黑" panose="020B0503020204020204" pitchFamily="34" charset="-122"/>
              <a:ea typeface="微软雅黑" panose="020B0503020204020204" pitchFamily="34" charset="-122"/>
              <a:sym typeface="+mn-ea"/>
            </a:endParaRPr>
          </a:p>
          <a:p>
            <a:pPr lvl="0" indent="355600" algn="l" fontAlgn="auto">
              <a:lnSpc>
                <a:spcPct val="150000"/>
              </a:lnSpc>
              <a:buClrTx/>
              <a:buSzTx/>
              <a:buFontTx/>
              <a:extLst>
                <a:ext uri="{35155182-B16C-46BC-9424-99874614C6A1}">
                  <wpsdc:indentchars xmlns:wpsdc="http://www.wps.cn/officeDocument/2017/drawingmlCustomData" val="200" checksum="3837665281"/>
                </a:ext>
              </a:extLst>
            </a:pPr>
            <a:r>
              <a:rPr altLang="zh-CN" sz="1400" dirty="0">
                <a:latin typeface="微软雅黑" panose="020B0503020204020204" pitchFamily="34" charset="-122"/>
                <a:ea typeface="微软雅黑" panose="020B0503020204020204" pitchFamily="34" charset="-122"/>
                <a:sym typeface="+mn-ea"/>
              </a:rPr>
              <a:t>4、项目建设在基础设施规划、周边环境保护、综合防灾方面能较好的协调。</a:t>
            </a:r>
            <a:endParaRPr altLang="zh-CN" sz="1400" dirty="0">
              <a:latin typeface="微软雅黑" panose="020B0503020204020204" pitchFamily="34" charset="-122"/>
              <a:ea typeface="微软雅黑" panose="020B0503020204020204" pitchFamily="34" charset="-122"/>
              <a:sym typeface="+mn-ea"/>
            </a:endParaRPr>
          </a:p>
          <a:p>
            <a:pPr lvl="0" indent="355600" algn="l" fontAlgn="auto">
              <a:lnSpc>
                <a:spcPct val="150000"/>
              </a:lnSpc>
              <a:buClrTx/>
              <a:buSzTx/>
              <a:buFontTx/>
              <a:extLst>
                <a:ext uri="{35155182-B16C-46BC-9424-99874614C6A1}">
                  <wpsdc:indentchars xmlns:wpsdc="http://www.wps.cn/officeDocument/2017/drawingmlCustomData" val="200" checksum="3837665281"/>
                </a:ext>
              </a:extLst>
            </a:pPr>
            <a:r>
              <a:rPr lang="zh-CN" altLang="zh-CN" sz="1400" b="1" dirty="0">
                <a:latin typeface="微软雅黑" panose="020B0503020204020204" pitchFamily="34" charset="-122"/>
                <a:ea typeface="微软雅黑" panose="020B0503020204020204" pitchFamily="34" charset="-122"/>
                <a:sym typeface="+mn-ea"/>
              </a:rPr>
              <a:t>综上所述，项目地块按规划条件进行建设符合现行规划管控政策，合理可行。</a:t>
            </a:r>
            <a:endParaRPr lang="zh-CN" altLang="zh-CN" sz="1400" b="1" dirty="0">
              <a:latin typeface="微软雅黑" panose="020B0503020204020204" pitchFamily="34" charset="-122"/>
              <a:ea typeface="微软雅黑" panose="020B0503020204020204" pitchFamily="34" charset="-122"/>
              <a:sym typeface="+mn-ea"/>
            </a:endParaRPr>
          </a:p>
        </p:txBody>
      </p:sp>
      <p:sp>
        <p:nvSpPr>
          <p:cNvPr id="11" name="矩形 10"/>
          <p:cNvSpPr/>
          <p:nvPr/>
        </p:nvSpPr>
        <p:spPr>
          <a:xfrm>
            <a:off x="6527205" y="990020"/>
            <a:ext cx="5544001" cy="2768600"/>
          </a:xfrm>
          <a:prstGeom prst="rect">
            <a:avLst/>
          </a:prstGeom>
          <a:solidFill>
            <a:schemeClr val="bg1"/>
          </a:solidFill>
        </p:spPr>
        <p:txBody>
          <a:bodyPr wrap="square">
            <a:spAutoFit/>
          </a:bodyPr>
          <a:lstStyle/>
          <a:p>
            <a:pPr marL="342900" indent="-342900">
              <a:lnSpc>
                <a:spcPct val="150000"/>
              </a:lnSpc>
              <a:buFont typeface="Wingdings" panose="05000000000000000000" pitchFamily="2" charset="2"/>
              <a:buChar char="n"/>
            </a:pPr>
            <a:r>
              <a:rPr lang="zh-CN" altLang="en-US" b="1" dirty="0">
                <a:solidFill>
                  <a:srgbClr val="0070C0"/>
                </a:solidFill>
                <a:latin typeface="微软雅黑" panose="020B0503020204020204" pitchFamily="34" charset="-122"/>
                <a:ea typeface="微软雅黑" panose="020B0503020204020204" pitchFamily="34" charset="-122"/>
              </a:rPr>
              <a:t>建议</a:t>
            </a:r>
            <a:endParaRPr lang="en-US" altLang="zh-CN" b="1" dirty="0">
              <a:solidFill>
                <a:srgbClr val="0070C0"/>
              </a:solidFill>
              <a:latin typeface="微软雅黑" panose="020B0503020204020204" pitchFamily="34" charset="-122"/>
              <a:ea typeface="微软雅黑" panose="020B0503020204020204" pitchFamily="34" charset="-122"/>
            </a:endParaRPr>
          </a:p>
          <a:p>
            <a:pPr lvl="0" indent="355600" algn="l" fontAlgn="auto">
              <a:lnSpc>
                <a:spcPct val="150000"/>
              </a:lnSpc>
              <a:buClrTx/>
              <a:buSzTx/>
              <a:buFontTx/>
              <a:extLst>
                <a:ext uri="{35155182-B16C-46BC-9424-99874614C6A1}">
                  <wpsdc:indentchars xmlns:wpsdc="http://www.wps.cn/officeDocument/2017/drawingmlCustomData" val="200" checksum="3837665281"/>
                </a:ext>
              </a:extLst>
            </a:pPr>
            <a:r>
              <a:rPr lang="zh-CN" altLang="zh-CN" sz="1400" b="1" dirty="0">
                <a:latin typeface="微软雅黑" panose="020B0503020204020204" pitchFamily="34" charset="-122"/>
                <a:ea typeface="微软雅黑" panose="020B0503020204020204" pitchFamily="34" charset="-122"/>
                <a:sym typeface="+mn-ea"/>
              </a:rPr>
              <a:t>1、建议加快编制国土空间规划，启动地块所属村村规划编制，将论证结论纳入国土空间规划。</a:t>
            </a:r>
            <a:endParaRPr lang="zh-CN" altLang="zh-CN" sz="1400" b="1" dirty="0">
              <a:latin typeface="微软雅黑" panose="020B0503020204020204" pitchFamily="34" charset="-122"/>
              <a:ea typeface="微软雅黑" panose="020B0503020204020204" pitchFamily="34" charset="-122"/>
              <a:sym typeface="+mn-ea"/>
            </a:endParaRPr>
          </a:p>
          <a:p>
            <a:pPr lvl="0" indent="355600" algn="l" fontAlgn="auto">
              <a:lnSpc>
                <a:spcPct val="150000"/>
              </a:lnSpc>
              <a:buClrTx/>
              <a:buSzTx/>
              <a:buFontTx/>
              <a:extLst>
                <a:ext uri="{35155182-B16C-46BC-9424-99874614C6A1}">
                  <wpsdc:indentchars xmlns:wpsdc="http://www.wps.cn/officeDocument/2017/drawingmlCustomData" val="200" checksum="3837665281"/>
                </a:ext>
              </a:extLst>
            </a:pPr>
            <a:r>
              <a:rPr lang="zh-CN" altLang="zh-CN" sz="1400" b="1" dirty="0">
                <a:latin typeface="微软雅黑" panose="020B0503020204020204" pitchFamily="34" charset="-122"/>
                <a:ea typeface="微软雅黑" panose="020B0503020204020204" pitchFamily="34" charset="-122"/>
                <a:sym typeface="+mn-ea"/>
              </a:rPr>
              <a:t>2、项目建设应作好环境影响评估，建设和生产过程应按环境评估要求严格落实必要的环境保护措施，排放严格控制在国家标准排放范围内，禁止对生态环境保护造成不良影响。</a:t>
            </a:r>
            <a:endParaRPr lang="zh-CN" altLang="zh-CN" sz="1400" b="1" dirty="0">
              <a:latin typeface="微软雅黑" panose="020B0503020204020204" pitchFamily="34" charset="-122"/>
              <a:ea typeface="微软雅黑" panose="020B0503020204020204" pitchFamily="34" charset="-122"/>
              <a:sym typeface="+mn-ea"/>
            </a:endParaRPr>
          </a:p>
          <a:p>
            <a:pPr lvl="0" indent="355600" algn="l" fontAlgn="auto">
              <a:lnSpc>
                <a:spcPct val="150000"/>
              </a:lnSpc>
              <a:buClrTx/>
              <a:buSzTx/>
              <a:buFontTx/>
              <a:extLst>
                <a:ext uri="{35155182-B16C-46BC-9424-99874614C6A1}">
                  <wpsdc:indentchars xmlns:wpsdc="http://www.wps.cn/officeDocument/2017/drawingmlCustomData" val="200" checksum="3837665281"/>
                </a:ext>
              </a:extLst>
            </a:pPr>
            <a:r>
              <a:rPr lang="zh-CN" altLang="zh-CN" sz="1400" b="1" dirty="0">
                <a:latin typeface="微软雅黑" panose="020B0503020204020204" pitchFamily="34" charset="-122"/>
                <a:ea typeface="微软雅黑" panose="020B0503020204020204" pitchFamily="34" charset="-122"/>
                <a:sym typeface="+mn-ea"/>
              </a:rPr>
              <a:t>3、环保部门应明确环境保护要求，严格做好环保监察，确保落实环境保护要求。</a:t>
            </a:r>
            <a:endParaRPr lang="zh-CN" altLang="zh-CN" sz="1400" b="1" dirty="0">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000">
        <p:wipe dir="r"/>
      </p:transition>
    </mc:Choice>
    <mc:Fallback>
      <p:transition spd="slow">
        <p:wipe dir="r"/>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 name="图片 1"/>
          <p:cNvPicPr>
            <a:picLocks noChangeAspect="1"/>
          </p:cNvPicPr>
          <p:nvPr>
            <p:custDataLst>
              <p:tags r:id="rId1"/>
            </p:custDataLst>
          </p:nvPr>
        </p:nvPicPr>
        <p:blipFill>
          <a:blip r:embed="rId2"/>
          <a:srcRect l="1708" t="226" r="1450" b="651"/>
          <a:stretch>
            <a:fillRect/>
          </a:stretch>
        </p:blipFill>
        <p:spPr>
          <a:xfrm>
            <a:off x="-103505" y="1139190"/>
            <a:ext cx="4080510" cy="5918835"/>
          </a:xfrm>
          <a:prstGeom prst="rect">
            <a:avLst/>
          </a:prstGeom>
          <a:noFill/>
          <a:ln>
            <a:noFill/>
          </a:ln>
        </p:spPr>
      </p:pic>
      <p:pic>
        <p:nvPicPr>
          <p:cNvPr id="90" name="图片 2"/>
          <p:cNvPicPr>
            <a:picLocks noChangeAspect="1"/>
          </p:cNvPicPr>
          <p:nvPr/>
        </p:nvPicPr>
        <p:blipFill>
          <a:blip r:embed="rId3"/>
          <a:srcRect l="1410" t="825" r="1290"/>
          <a:stretch>
            <a:fillRect/>
          </a:stretch>
        </p:blipFill>
        <p:spPr>
          <a:xfrm>
            <a:off x="3904615" y="1195705"/>
            <a:ext cx="4206875" cy="6077585"/>
          </a:xfrm>
          <a:prstGeom prst="rect">
            <a:avLst/>
          </a:prstGeom>
          <a:noFill/>
          <a:ln>
            <a:noFill/>
          </a:ln>
        </p:spPr>
      </p:pic>
      <p:pic>
        <p:nvPicPr>
          <p:cNvPr id="93" name="图片 3"/>
          <p:cNvPicPr>
            <a:picLocks noChangeAspect="1"/>
          </p:cNvPicPr>
          <p:nvPr/>
        </p:nvPicPr>
        <p:blipFill>
          <a:blip r:embed="rId4"/>
          <a:srcRect l="1543" t="825" r="1422"/>
          <a:stretch>
            <a:fillRect/>
          </a:stretch>
        </p:blipFill>
        <p:spPr>
          <a:xfrm>
            <a:off x="8111490" y="1196340"/>
            <a:ext cx="4194175" cy="6076315"/>
          </a:xfrm>
          <a:prstGeom prst="rect">
            <a:avLst/>
          </a:prstGeom>
          <a:noFill/>
          <a:ln>
            <a:noFill/>
          </a:ln>
        </p:spPr>
      </p:pic>
      <p:sp>
        <p:nvSpPr>
          <p:cNvPr id="2" name="TextBox 3"/>
          <p:cNvSpPr txBox="1"/>
          <p:nvPr/>
        </p:nvSpPr>
        <p:spPr>
          <a:xfrm>
            <a:off x="118542" y="-55911"/>
            <a:ext cx="3710315" cy="828675"/>
          </a:xfrm>
          <a:prstGeom prst="rect">
            <a:avLst/>
          </a:prstGeom>
          <a:noFill/>
        </p:spPr>
        <p:txBody>
          <a:bodyPr wrap="square" lIns="91433" tIns="45716" rIns="91433" bIns="45716" rtlCol="0">
            <a:spAutoFit/>
          </a:bodyPr>
          <a:lstStyle>
            <a:defPPr>
              <a:defRPr lang="zh-CN"/>
            </a:defPPr>
            <a:lvl1pPr>
              <a:lnSpc>
                <a:spcPct val="150000"/>
              </a:lnSpc>
              <a:defRPr sz="3200" b="1" kern="0">
                <a:solidFill>
                  <a:schemeClr val="accent5">
                    <a:lumMod val="75000"/>
                  </a:schemeClr>
                </a:solidFill>
                <a:latin typeface="微软雅黑" panose="020B0503020204020204" pitchFamily="34" charset="-122"/>
                <a:ea typeface="微软雅黑" panose="020B0503020204020204" pitchFamily="34" charset="-122"/>
              </a:defRPr>
            </a:lvl1pPr>
          </a:lstStyle>
          <a:p>
            <a:r>
              <a:rPr lang="zh-CN" altLang="en-US" dirty="0"/>
              <a:t>附件</a:t>
            </a:r>
            <a:endParaRPr lang="zh-CN" altLang="en-US" dirty="0"/>
          </a:p>
        </p:txBody>
      </p:sp>
      <p:cxnSp>
        <p:nvCxnSpPr>
          <p:cNvPr id="3" name="直接连接符 2"/>
          <p:cNvCxnSpPr>
            <a:cxnSpLocks noChangeShapeType="1"/>
          </p:cNvCxnSpPr>
          <p:nvPr/>
        </p:nvCxnSpPr>
        <p:spPr bwMode="auto">
          <a:xfrm>
            <a:off x="23495" y="764540"/>
            <a:ext cx="12143740" cy="0"/>
          </a:xfrm>
          <a:prstGeom prst="line">
            <a:avLst/>
          </a:prstGeom>
          <a:noFill/>
          <a:ln w="50800">
            <a:solidFill>
              <a:srgbClr val="C00000"/>
            </a:solidFill>
            <a:bevel/>
          </a:ln>
        </p:spPr>
      </p:cxnSp>
      <p:sp>
        <p:nvSpPr>
          <p:cNvPr id="100" name="文本框 99"/>
          <p:cNvSpPr txBox="1"/>
          <p:nvPr/>
        </p:nvSpPr>
        <p:spPr>
          <a:xfrm>
            <a:off x="334010" y="836930"/>
            <a:ext cx="11539855" cy="506730"/>
          </a:xfrm>
          <a:prstGeom prst="rect">
            <a:avLst/>
          </a:prstGeom>
          <a:noFill/>
          <a:ln w="9525">
            <a:noFill/>
          </a:ln>
        </p:spPr>
        <p:txBody>
          <a:bodyPr wrap="square">
            <a:spAutoFit/>
          </a:bodyPr>
          <a:p>
            <a:pPr marL="342900" indent="-342900" algn="l">
              <a:lnSpc>
                <a:spcPct val="150000"/>
              </a:lnSpc>
              <a:buClrTx/>
              <a:buSzTx/>
              <a:buFont typeface="Wingdings" panose="05000000000000000000" pitchFamily="2" charset="2"/>
              <a:buChar char="n"/>
            </a:pPr>
            <a:r>
              <a:rPr lang="zh-CN" altLang="en-US" sz="1800" b="1" dirty="0">
                <a:solidFill>
                  <a:srgbClr val="0070C0"/>
                </a:solidFill>
                <a:latin typeface="微软雅黑" panose="020B0503020204020204" pitchFamily="34" charset="-122"/>
                <a:ea typeface="微软雅黑" panose="020B0503020204020204" pitchFamily="34" charset="-122"/>
              </a:rPr>
              <a:t>1、四川省金福纸品有限责任公司年产纸浆10.2万吨生产线环境影响后评价报告技术审查会专家评审意见</a:t>
            </a:r>
            <a:endParaRPr lang="zh-CN" altLang="en-US" b="1" dirty="0">
              <a:solidFill>
                <a:srgbClr val="0070C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000">
        <p:wipe dir="r"/>
      </p:transition>
    </mc:Choice>
    <mc:Fallback>
      <p:transition spd="slow">
        <p:wipe dir="r"/>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262255" y="980440"/>
            <a:ext cx="8439785" cy="5977890"/>
            <a:chOff x="527" y="0"/>
            <a:chExt cx="16580" cy="11742"/>
          </a:xfrm>
        </p:grpSpPr>
        <p:pic>
          <p:nvPicPr>
            <p:cNvPr id="4" name="图片 94" descr="未标题-1"/>
            <p:cNvPicPr>
              <a:picLocks noChangeAspect="1"/>
            </p:cNvPicPr>
            <p:nvPr/>
          </p:nvPicPr>
          <p:blipFill>
            <a:blip r:embed="rId1"/>
            <a:stretch>
              <a:fillRect/>
            </a:stretch>
          </p:blipFill>
          <p:spPr>
            <a:xfrm>
              <a:off x="527" y="0"/>
              <a:ext cx="8302" cy="11743"/>
            </a:xfrm>
            <a:prstGeom prst="rect">
              <a:avLst/>
            </a:prstGeom>
          </p:spPr>
        </p:pic>
        <p:pic>
          <p:nvPicPr>
            <p:cNvPr id="5" name="图片 95" descr="未标题-2"/>
            <p:cNvPicPr>
              <a:picLocks noChangeAspect="1"/>
            </p:cNvPicPr>
            <p:nvPr/>
          </p:nvPicPr>
          <p:blipFill>
            <a:blip r:embed="rId2"/>
            <a:stretch>
              <a:fillRect/>
            </a:stretch>
          </p:blipFill>
          <p:spPr>
            <a:xfrm>
              <a:off x="8805" y="0"/>
              <a:ext cx="8302" cy="11743"/>
            </a:xfrm>
            <a:prstGeom prst="rect">
              <a:avLst/>
            </a:prstGeom>
          </p:spPr>
        </p:pic>
      </p:grpSp>
      <p:sp>
        <p:nvSpPr>
          <p:cNvPr id="2" name="TextBox 3"/>
          <p:cNvSpPr txBox="1"/>
          <p:nvPr/>
        </p:nvSpPr>
        <p:spPr>
          <a:xfrm>
            <a:off x="118542" y="-55911"/>
            <a:ext cx="3710315" cy="828675"/>
          </a:xfrm>
          <a:prstGeom prst="rect">
            <a:avLst/>
          </a:prstGeom>
          <a:noFill/>
        </p:spPr>
        <p:txBody>
          <a:bodyPr wrap="square" lIns="91433" tIns="45716" rIns="91433" bIns="45716" rtlCol="0">
            <a:spAutoFit/>
          </a:bodyPr>
          <a:lstStyle>
            <a:defPPr>
              <a:defRPr lang="zh-CN"/>
            </a:defPPr>
            <a:lvl1pPr>
              <a:lnSpc>
                <a:spcPct val="150000"/>
              </a:lnSpc>
              <a:defRPr sz="3200" b="1" kern="0">
                <a:solidFill>
                  <a:schemeClr val="accent5">
                    <a:lumMod val="75000"/>
                  </a:schemeClr>
                </a:solidFill>
                <a:latin typeface="微软雅黑" panose="020B0503020204020204" pitchFamily="34" charset="-122"/>
                <a:ea typeface="微软雅黑" panose="020B0503020204020204" pitchFamily="34" charset="-122"/>
              </a:defRPr>
            </a:lvl1pPr>
          </a:lstStyle>
          <a:p>
            <a:r>
              <a:rPr lang="zh-CN" altLang="en-US" dirty="0"/>
              <a:t>附件</a:t>
            </a:r>
            <a:endParaRPr lang="zh-CN" altLang="en-US" dirty="0"/>
          </a:p>
        </p:txBody>
      </p:sp>
      <p:cxnSp>
        <p:nvCxnSpPr>
          <p:cNvPr id="3" name="直接连接符 2"/>
          <p:cNvCxnSpPr>
            <a:cxnSpLocks noChangeShapeType="1"/>
          </p:cNvCxnSpPr>
          <p:nvPr/>
        </p:nvCxnSpPr>
        <p:spPr bwMode="auto">
          <a:xfrm>
            <a:off x="23495" y="764540"/>
            <a:ext cx="12143740" cy="0"/>
          </a:xfrm>
          <a:prstGeom prst="line">
            <a:avLst/>
          </a:prstGeom>
          <a:noFill/>
          <a:ln w="50800">
            <a:solidFill>
              <a:srgbClr val="C00000"/>
            </a:solidFill>
            <a:bevel/>
          </a:ln>
        </p:spPr>
      </p:cxnSp>
      <p:sp>
        <p:nvSpPr>
          <p:cNvPr id="100" name="文本框 99"/>
          <p:cNvSpPr txBox="1"/>
          <p:nvPr/>
        </p:nvSpPr>
        <p:spPr>
          <a:xfrm>
            <a:off x="334010" y="836930"/>
            <a:ext cx="11539855" cy="506730"/>
          </a:xfrm>
          <a:prstGeom prst="rect">
            <a:avLst/>
          </a:prstGeom>
          <a:noFill/>
          <a:ln w="9525">
            <a:noFill/>
          </a:ln>
        </p:spPr>
        <p:txBody>
          <a:bodyPr wrap="square">
            <a:spAutoFit/>
          </a:bodyPr>
          <a:p>
            <a:pPr marL="342900" indent="-342900" algn="l">
              <a:lnSpc>
                <a:spcPct val="150000"/>
              </a:lnSpc>
              <a:buClrTx/>
              <a:buSzTx/>
              <a:buFont typeface="Wingdings" panose="05000000000000000000" pitchFamily="2" charset="2"/>
              <a:buChar char="n"/>
            </a:pPr>
            <a:r>
              <a:rPr lang="en-US" altLang="zh-CN" sz="1800" b="1" dirty="0">
                <a:solidFill>
                  <a:srgbClr val="0070C0"/>
                </a:solidFill>
                <a:latin typeface="微软雅黑" panose="020B0503020204020204" pitchFamily="34" charset="-122"/>
                <a:ea typeface="微软雅黑" panose="020B0503020204020204" pitchFamily="34" charset="-122"/>
              </a:rPr>
              <a:t>2</a:t>
            </a:r>
            <a:r>
              <a:rPr lang="zh-CN" altLang="en-US" sz="1800" b="1" dirty="0">
                <a:solidFill>
                  <a:srgbClr val="0070C0"/>
                </a:solidFill>
                <a:latin typeface="微软雅黑" panose="020B0503020204020204" pitchFamily="34" charset="-122"/>
                <a:ea typeface="微软雅黑" panose="020B0503020204020204" pitchFamily="34" charset="-122"/>
              </a:rPr>
              <a:t>、四川省金福纸品有限责任公司年产纸浆10.2万吨生产线环境影响后评价报告公民调查</a:t>
            </a:r>
            <a:endParaRPr lang="zh-CN" altLang="en-US" sz="1800" b="1" dirty="0">
              <a:solidFill>
                <a:srgbClr val="0070C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000">
        <p:wipe dir="r"/>
      </p:transition>
    </mc:Choice>
    <mc:Fallback>
      <p:transition spd="slow">
        <p:wipe dir="r"/>
      </p:transition>
    </mc:Fallback>
  </mc:AlternateContent>
</p:sld>
</file>

<file path=ppt/tags/tag1.xml><?xml version="1.0" encoding="utf-8"?>
<p:tagLst xmlns:p="http://schemas.openxmlformats.org/presentationml/2006/main">
  <p:tag name="KSO_WM_TAG_VERSION" val="1.0"/>
  <p:tag name="KSO_WM_TEMPLATE_CATEGORY" val="custom"/>
  <p:tag name="KSO_WM_TEMPLATE_INDEX" val="20184553"/>
</p:tagLst>
</file>

<file path=ppt/tags/tag2.xml><?xml version="1.0" encoding="utf-8"?>
<p:tagLst xmlns:p="http://schemas.openxmlformats.org/presentationml/2006/main">
  <p:tag name="KSO_WM_TAG_VERSION" val="1.0"/>
  <p:tag name="KSO_WM_TEMPLATE_CATEGORY" val="custom"/>
  <p:tag name="KSO_WM_TEMPLATE_INDEX" val="20184553"/>
</p:tagLst>
</file>

<file path=ppt/tags/tag3.xml><?xml version="1.0" encoding="utf-8"?>
<p:tagLst xmlns:p="http://schemas.openxmlformats.org/presentationml/2006/main">
  <p:tag name="KSO_WM_TEMPLATE_TOPIC_DEFAULT" val="1"/>
  <p:tag name="KSO_WM_TEMPLATE_JOB_ID" val="2"/>
  <p:tag name="KSO_WM_TEMPLATE_SCENE_ID" val="1"/>
  <p:tag name="KSO_WM_TEMPLATE_OUTLINE_ID" val="15"/>
  <p:tag name="KSO_WM_TEMPLATE_TOPIC_ID" val="2869567"/>
  <p:tag name="KSO_WM_BEAUTIFY_FLAG" val="#wm#"/>
  <p:tag name="KSO_WM_TAG_VERSION" val="1.0"/>
  <p:tag name="KSO_WM_TEMPLATE_INDEX" val="20184553"/>
  <p:tag name="KSO_WM_TEMPLATE_CATEGORY" val="custom"/>
  <p:tag name="KSO_WM_TEMPLATE_THUMBS_INDEX" val="1、6、10、14、20、26、27、28、29、31"/>
</p:tagLst>
</file>

<file path=ppt/tags/tag4.xml><?xml version="1.0" encoding="utf-8"?>
<p:tagLst xmlns:p="http://schemas.openxmlformats.org/presentationml/2006/main">
  <p:tag name="KSO_WM_UNIT_PLACING_PICTURE_USER_VIEWPORT" val="{&quot;height&quot;:10305,&quot;width&quot;:8310}"/>
</p:tagLst>
</file>

<file path=ppt/tags/tag5.xml><?xml version="1.0" encoding="utf-8"?>
<p:tagLst xmlns:p="http://schemas.openxmlformats.org/presentationml/2006/main">
  <p:tag name="KSO_WM_UNIT_PLACING_PICTURE_USER_VIEWPORT" val="{&quot;height&quot;:9649,&quot;width&quot;:7207}"/>
</p:tagLst>
</file>

<file path=ppt/tags/tag6.xml><?xml version="1.0" encoding="utf-8"?>
<p:tagLst xmlns:p="http://schemas.openxmlformats.org/presentationml/2006/main">
  <p:tag name="KSO_WM_UNIT_PLACING_PICTURE_USER_VIEWPORT" val="{&quot;height&quot;:11638,&quot;width&quot;:8081}"/>
</p:tagLst>
</file>

<file path=ppt/theme/theme1.xml><?xml version="1.0" encoding="utf-8"?>
<a:theme xmlns:a="http://schemas.openxmlformats.org/drawingml/2006/main" name="1_Office 主题">
  <a:themeElements>
    <a:clrScheme name="自定义 214">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7529</Words>
  <Application>WPS 演示</Application>
  <PresentationFormat>自定义</PresentationFormat>
  <Paragraphs>252</Paragraphs>
  <Slides>19</Slides>
  <Notes>1</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19</vt:i4>
      </vt:variant>
    </vt:vector>
  </HeadingPairs>
  <TitlesOfParts>
    <vt:vector size="37" baseType="lpstr">
      <vt:lpstr>Arial</vt:lpstr>
      <vt:lpstr>宋体</vt:lpstr>
      <vt:lpstr>Wingdings</vt:lpstr>
      <vt:lpstr>黑体</vt:lpstr>
      <vt:lpstr>微软雅黑</vt:lpstr>
      <vt:lpstr>华文细黑</vt:lpstr>
      <vt:lpstr>华文行楷</vt:lpstr>
      <vt:lpstr>方正舒体</vt:lpstr>
      <vt:lpstr>Times New Roman</vt:lpstr>
      <vt:lpstr>楷体_GB2312</vt:lpstr>
      <vt:lpstr>Calibri</vt:lpstr>
      <vt:lpstr>Calibri</vt:lpstr>
      <vt:lpstr>Times New Roman</vt:lpstr>
      <vt:lpstr>?????</vt:lpstr>
      <vt:lpstr>ESRI AMFM Electric</vt:lpstr>
      <vt:lpstr>Arial Unicode MS</vt:lpstr>
      <vt:lpstr>新宋体</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洪雅县城乡规划委员会 2020年第1次会议</dc:title>
  <dc:creator>admin</dc:creator>
  <cp:lastModifiedBy>嘉州故心人</cp:lastModifiedBy>
  <cp:revision>524</cp:revision>
  <dcterms:created xsi:type="dcterms:W3CDTF">2020-02-28T07:48:00Z</dcterms:created>
  <dcterms:modified xsi:type="dcterms:W3CDTF">2022-01-24T07:05:40Z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2052-11.1.0.11115</vt:lpwstr>
  </property>
  <property fmtid="{D5CDD505-2E9C-101B-9397-08002B2CF9AE}" pid="3" name="ICV">
    <vt:lpwstr>336E3854BAAD4084A3ABDEB1560297AF</vt:lpwstr>
  </property>
</Properties>
</file>